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81" r:id="rId5"/>
    <p:sldId id="283" r:id="rId6"/>
    <p:sldId id="282" r:id="rId7"/>
    <p:sldId id="292" r:id="rId8"/>
    <p:sldId id="296" r:id="rId9"/>
    <p:sldId id="268" r:id="rId10"/>
    <p:sldId id="270" r:id="rId11"/>
    <p:sldId id="279" r:id="rId12"/>
    <p:sldId id="280" r:id="rId13"/>
    <p:sldId id="297" r:id="rId14"/>
    <p:sldId id="285" r:id="rId15"/>
    <p:sldId id="289" r:id="rId16"/>
    <p:sldId id="290" r:id="rId17"/>
    <p:sldId id="284" r:id="rId18"/>
    <p:sldId id="286" r:id="rId19"/>
    <p:sldId id="287" r:id="rId20"/>
    <p:sldId id="288" r:id="rId21"/>
    <p:sldId id="293" r:id="rId22"/>
    <p:sldId id="29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7E657-2F8D-444F-BBA2-39630B9F0D75}" v="11" dt="2020-06-30T12:45:41.554"/>
    <p1510:client id="{FE4AD62B-20E1-4735-87E6-57759EF21A2F}" v="16" dt="2020-06-30T14:12:32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0" autoAdjust="0"/>
    <p:restoredTop sz="94814" autoAdjust="0"/>
  </p:normalViewPr>
  <p:slideViewPr>
    <p:cSldViewPr snapToGrid="0">
      <p:cViewPr varScale="1">
        <p:scale>
          <a:sx n="92" d="100"/>
          <a:sy n="92" d="100"/>
        </p:scale>
        <p:origin x="3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종현" userId="d1b7fb15-23ed-4263-b599-c2d84fea57be" providerId="ADAL" clId="{C007E657-2F8D-444F-BBA2-39630B9F0D75}"/>
    <pc:docChg chg="undo custSel mod addSld delSld modSld">
      <pc:chgData name="전종현" userId="d1b7fb15-23ed-4263-b599-c2d84fea57be" providerId="ADAL" clId="{C007E657-2F8D-444F-BBA2-39630B9F0D75}" dt="2020-06-30T12:45:48.440" v="160" actId="1076"/>
      <pc:docMkLst>
        <pc:docMk/>
      </pc:docMkLst>
      <pc:sldChg chg="delSp add del mod setBg">
        <pc:chgData name="전종현" userId="d1b7fb15-23ed-4263-b599-c2d84fea57be" providerId="ADAL" clId="{C007E657-2F8D-444F-BBA2-39630B9F0D75}" dt="2020-06-30T12:39:34.545" v="151" actId="47"/>
        <pc:sldMkLst>
          <pc:docMk/>
          <pc:sldMk cId="161969023" sldId="267"/>
        </pc:sldMkLst>
        <pc:spChg chg="del">
          <ac:chgData name="전종현" userId="d1b7fb15-23ed-4263-b599-c2d84fea57be" providerId="ADAL" clId="{C007E657-2F8D-444F-BBA2-39630B9F0D75}" dt="2020-06-30T12:39:31.011" v="150" actId="21"/>
          <ac:spMkLst>
            <pc:docMk/>
            <pc:sldMk cId="161969023" sldId="267"/>
            <ac:spMk id="4" creationId="{84565E17-107F-46E4-B3C0-3EF3C775E219}"/>
          </ac:spMkLst>
        </pc:spChg>
        <pc:spChg chg="del">
          <ac:chgData name="전종현" userId="d1b7fb15-23ed-4263-b599-c2d84fea57be" providerId="ADAL" clId="{C007E657-2F8D-444F-BBA2-39630B9F0D75}" dt="2020-06-30T12:39:31.011" v="150" actId="21"/>
          <ac:spMkLst>
            <pc:docMk/>
            <pc:sldMk cId="161969023" sldId="267"/>
            <ac:spMk id="5" creationId="{BF99B615-EC42-47F3-B3E2-44959BBE0AB0}"/>
          </ac:spMkLst>
        </pc:spChg>
        <pc:spChg chg="del">
          <ac:chgData name="전종현" userId="d1b7fb15-23ed-4263-b599-c2d84fea57be" providerId="ADAL" clId="{C007E657-2F8D-444F-BBA2-39630B9F0D75}" dt="2020-06-30T12:39:31.011" v="150" actId="21"/>
          <ac:spMkLst>
            <pc:docMk/>
            <pc:sldMk cId="161969023" sldId="267"/>
            <ac:spMk id="32" creationId="{00000000-0000-0000-0000-000000000000}"/>
          </ac:spMkLst>
        </pc:spChg>
        <pc:picChg chg="del">
          <ac:chgData name="전종현" userId="d1b7fb15-23ed-4263-b599-c2d84fea57be" providerId="ADAL" clId="{C007E657-2F8D-444F-BBA2-39630B9F0D75}" dt="2020-06-30T12:39:31.011" v="150" actId="21"/>
          <ac:picMkLst>
            <pc:docMk/>
            <pc:sldMk cId="161969023" sldId="267"/>
            <ac:picMk id="2" creationId="{FD08C767-6CBA-4407-A74D-321CB445155E}"/>
          </ac:picMkLst>
        </pc:picChg>
        <pc:picChg chg="del">
          <ac:chgData name="전종현" userId="d1b7fb15-23ed-4263-b599-c2d84fea57be" providerId="ADAL" clId="{C007E657-2F8D-444F-BBA2-39630B9F0D75}" dt="2020-06-30T12:39:31.011" v="150" actId="21"/>
          <ac:picMkLst>
            <pc:docMk/>
            <pc:sldMk cId="161969023" sldId="267"/>
            <ac:picMk id="3" creationId="{E65E9049-5B13-45E0-9FB4-61F4D8A80898}"/>
          </ac:picMkLst>
        </pc:picChg>
      </pc:sldChg>
      <pc:sldChg chg="modSp mod">
        <pc:chgData name="전종현" userId="d1b7fb15-23ed-4263-b599-c2d84fea57be" providerId="ADAL" clId="{C007E657-2F8D-444F-BBA2-39630B9F0D75}" dt="2020-06-30T12:13:52.112" v="55" actId="20577"/>
        <pc:sldMkLst>
          <pc:docMk/>
          <pc:sldMk cId="3252301774" sldId="279"/>
        </pc:sldMkLst>
        <pc:spChg chg="mod">
          <ac:chgData name="전종현" userId="d1b7fb15-23ed-4263-b599-c2d84fea57be" providerId="ADAL" clId="{C007E657-2F8D-444F-BBA2-39630B9F0D75}" dt="2020-06-30T12:13:52.112" v="55" actId="20577"/>
          <ac:spMkLst>
            <pc:docMk/>
            <pc:sldMk cId="3252301774" sldId="279"/>
            <ac:spMk id="3" creationId="{8F1D88BB-8750-4932-A30C-46CA447A31A1}"/>
          </ac:spMkLst>
        </pc:spChg>
      </pc:sldChg>
      <pc:sldChg chg="addSp delSp modSp mod">
        <pc:chgData name="전종현" userId="d1b7fb15-23ed-4263-b599-c2d84fea57be" providerId="ADAL" clId="{C007E657-2F8D-444F-BBA2-39630B9F0D75}" dt="2020-06-30T12:45:48.440" v="160" actId="1076"/>
        <pc:sldMkLst>
          <pc:docMk/>
          <pc:sldMk cId="3748690908" sldId="285"/>
        </pc:sldMkLst>
        <pc:spChg chg="add mod">
          <ac:chgData name="전종현" userId="d1b7fb15-23ed-4263-b599-c2d84fea57be" providerId="ADAL" clId="{C007E657-2F8D-444F-BBA2-39630B9F0D75}" dt="2020-06-30T12:45:48.440" v="160" actId="1076"/>
          <ac:spMkLst>
            <pc:docMk/>
            <pc:sldMk cId="3748690908" sldId="285"/>
            <ac:spMk id="9" creationId="{4F92AF9C-A1F5-4A27-A807-F5E43BCAFF2A}"/>
          </ac:spMkLst>
        </pc:spChg>
        <pc:spChg chg="del">
          <ac:chgData name="전종현" userId="d1b7fb15-23ed-4263-b599-c2d84fea57be" providerId="ADAL" clId="{C007E657-2F8D-444F-BBA2-39630B9F0D75}" dt="2020-06-30T12:45:37.220" v="156" actId="478"/>
          <ac:spMkLst>
            <pc:docMk/>
            <pc:sldMk cId="3748690908" sldId="285"/>
            <ac:spMk id="10" creationId="{1FCA05DF-009C-4589-BB2E-6F571414CCF4}"/>
          </ac:spMkLst>
        </pc:spChg>
        <pc:spChg chg="del">
          <ac:chgData name="전종현" userId="d1b7fb15-23ed-4263-b599-c2d84fea57be" providerId="ADAL" clId="{C007E657-2F8D-444F-BBA2-39630B9F0D75}" dt="2020-06-30T12:45:46.522" v="159" actId="478"/>
          <ac:spMkLst>
            <pc:docMk/>
            <pc:sldMk cId="3748690908" sldId="285"/>
            <ac:spMk id="32" creationId="{00000000-0000-0000-0000-000000000000}"/>
          </ac:spMkLst>
        </pc:spChg>
      </pc:sldChg>
      <pc:sldChg chg="modSp mod">
        <pc:chgData name="전종현" userId="d1b7fb15-23ed-4263-b599-c2d84fea57be" providerId="ADAL" clId="{C007E657-2F8D-444F-BBA2-39630B9F0D75}" dt="2020-06-30T11:57:14.262" v="1" actId="20577"/>
        <pc:sldMkLst>
          <pc:docMk/>
          <pc:sldMk cId="2486835308" sldId="293"/>
        </pc:sldMkLst>
        <pc:spChg chg="mod">
          <ac:chgData name="전종현" userId="d1b7fb15-23ed-4263-b599-c2d84fea57be" providerId="ADAL" clId="{C007E657-2F8D-444F-BBA2-39630B9F0D75}" dt="2020-06-30T11:57:09.380" v="0" actId="20577"/>
          <ac:spMkLst>
            <pc:docMk/>
            <pc:sldMk cId="2486835308" sldId="293"/>
            <ac:spMk id="34" creationId="{6EF98E1A-C81D-4986-8A39-164AF0C588BB}"/>
          </ac:spMkLst>
        </pc:spChg>
        <pc:spChg chg="mod">
          <ac:chgData name="전종현" userId="d1b7fb15-23ed-4263-b599-c2d84fea57be" providerId="ADAL" clId="{C007E657-2F8D-444F-BBA2-39630B9F0D75}" dt="2020-06-30T11:57:14.262" v="1" actId="20577"/>
          <ac:spMkLst>
            <pc:docMk/>
            <pc:sldMk cId="2486835308" sldId="293"/>
            <ac:spMk id="36" creationId="{8A1559EC-D7B9-4AAF-B3C5-016B051AACC9}"/>
          </ac:spMkLst>
        </pc:spChg>
      </pc:sldChg>
      <pc:sldChg chg="modSp mod">
        <pc:chgData name="전종현" userId="d1b7fb15-23ed-4263-b599-c2d84fea57be" providerId="ADAL" clId="{C007E657-2F8D-444F-BBA2-39630B9F0D75}" dt="2020-06-30T11:57:29.926" v="5" actId="1076"/>
        <pc:sldMkLst>
          <pc:docMk/>
          <pc:sldMk cId="4267387575" sldId="294"/>
        </pc:sldMkLst>
        <pc:spChg chg="mod">
          <ac:chgData name="전종현" userId="d1b7fb15-23ed-4263-b599-c2d84fea57be" providerId="ADAL" clId="{C007E657-2F8D-444F-BBA2-39630B9F0D75}" dt="2020-06-30T11:57:25.529" v="4" actId="20577"/>
          <ac:spMkLst>
            <pc:docMk/>
            <pc:sldMk cId="4267387575" sldId="294"/>
            <ac:spMk id="34" creationId="{6EF98E1A-C81D-4986-8A39-164AF0C588BB}"/>
          </ac:spMkLst>
        </pc:spChg>
        <pc:spChg chg="mod">
          <ac:chgData name="전종현" userId="d1b7fb15-23ed-4263-b599-c2d84fea57be" providerId="ADAL" clId="{C007E657-2F8D-444F-BBA2-39630B9F0D75}" dt="2020-06-30T11:57:29.926" v="5" actId="1076"/>
          <ac:spMkLst>
            <pc:docMk/>
            <pc:sldMk cId="4267387575" sldId="294"/>
            <ac:spMk id="35" creationId="{A58D3DA1-816D-4D6D-ABB6-DFA7AD98F0DD}"/>
          </ac:spMkLst>
        </pc:spChg>
      </pc:sldChg>
      <pc:sldChg chg="add del">
        <pc:chgData name="전종현" userId="d1b7fb15-23ed-4263-b599-c2d84fea57be" providerId="ADAL" clId="{C007E657-2F8D-444F-BBA2-39630B9F0D75}" dt="2020-06-30T12:16:58.086" v="115" actId="47"/>
        <pc:sldMkLst>
          <pc:docMk/>
          <pc:sldMk cId="2147945614" sldId="295"/>
        </pc:sldMkLst>
      </pc:sldChg>
      <pc:sldChg chg="addSp delSp modSp add mod setBg">
        <pc:chgData name="전종현" userId="d1b7fb15-23ed-4263-b599-c2d84fea57be" providerId="ADAL" clId="{C007E657-2F8D-444F-BBA2-39630B9F0D75}" dt="2020-06-30T12:17:41.944" v="147" actId="1076"/>
        <pc:sldMkLst>
          <pc:docMk/>
          <pc:sldMk cId="2913946800" sldId="296"/>
        </pc:sldMkLst>
        <pc:spChg chg="del">
          <ac:chgData name="전종현" userId="d1b7fb15-23ed-4263-b599-c2d84fea57be" providerId="ADAL" clId="{C007E657-2F8D-444F-BBA2-39630B9F0D75}" dt="2020-06-30T12:14:32.145" v="74" actId="478"/>
          <ac:spMkLst>
            <pc:docMk/>
            <pc:sldMk cId="2913946800" sldId="296"/>
            <ac:spMk id="2" creationId="{3C6EC924-FD2E-4560-BEE9-902D6405EF85}"/>
          </ac:spMkLst>
        </pc:spChg>
        <pc:spChg chg="mod">
          <ac:chgData name="전종현" userId="d1b7fb15-23ed-4263-b599-c2d84fea57be" providerId="ADAL" clId="{C007E657-2F8D-444F-BBA2-39630B9F0D75}" dt="2020-06-30T12:16:40.280" v="113" actId="26606"/>
          <ac:spMkLst>
            <pc:docMk/>
            <pc:sldMk cId="2913946800" sldId="296"/>
            <ac:spMk id="3" creationId="{B4321F8B-C688-486F-92DB-166B94F8EC8C}"/>
          </ac:spMkLst>
        </pc:spChg>
        <pc:spChg chg="add del">
          <ac:chgData name="전종현" userId="d1b7fb15-23ed-4263-b599-c2d84fea57be" providerId="ADAL" clId="{C007E657-2F8D-444F-BBA2-39630B9F0D75}" dt="2020-06-30T12:16:33.380" v="105" actId="26606"/>
          <ac:spMkLst>
            <pc:docMk/>
            <pc:sldMk cId="2913946800" sldId="296"/>
            <ac:spMk id="8" creationId="{A5271697-90F1-4A23-8EF2-0179F2EAFACB}"/>
          </ac:spMkLst>
        </pc:spChg>
        <pc:spChg chg="del">
          <ac:chgData name="전종현" userId="d1b7fb15-23ed-4263-b599-c2d84fea57be" providerId="ADAL" clId="{C007E657-2F8D-444F-BBA2-39630B9F0D75}" dt="2020-06-30T12:14:35.016" v="75" actId="478"/>
          <ac:spMkLst>
            <pc:docMk/>
            <pc:sldMk cId="2913946800" sldId="296"/>
            <ac:spMk id="10" creationId="{B222570B-B92B-413C-BA66-164AC5A39E9E}"/>
          </ac:spMkLst>
        </pc:spChg>
        <pc:spChg chg="add del">
          <ac:chgData name="전종현" userId="d1b7fb15-23ed-4263-b599-c2d84fea57be" providerId="ADAL" clId="{C007E657-2F8D-444F-BBA2-39630B9F0D75}" dt="2020-06-30T12:16:33.380" v="105" actId="26606"/>
          <ac:spMkLst>
            <pc:docMk/>
            <pc:sldMk cId="2913946800" sldId="296"/>
            <ac:spMk id="11" creationId="{7316481C-0A49-4796-812B-0D64F063B720}"/>
          </ac:spMkLst>
        </pc:spChg>
        <pc:spChg chg="del">
          <ac:chgData name="전종현" userId="d1b7fb15-23ed-4263-b599-c2d84fea57be" providerId="ADAL" clId="{C007E657-2F8D-444F-BBA2-39630B9F0D75}" dt="2020-06-30T12:14:32.145" v="74" actId="478"/>
          <ac:spMkLst>
            <pc:docMk/>
            <pc:sldMk cId="2913946800" sldId="296"/>
            <ac:spMk id="12" creationId="{F0472314-EDC0-45A5-A365-B358278D4C0E}"/>
          </ac:spMkLst>
        </pc:spChg>
        <pc:spChg chg="del">
          <ac:chgData name="전종현" userId="d1b7fb15-23ed-4263-b599-c2d84fea57be" providerId="ADAL" clId="{C007E657-2F8D-444F-BBA2-39630B9F0D75}" dt="2020-06-30T12:14:32.145" v="74" actId="478"/>
          <ac:spMkLst>
            <pc:docMk/>
            <pc:sldMk cId="2913946800" sldId="296"/>
            <ac:spMk id="13" creationId="{03E4C30C-FE94-49D2-9D37-5345F6BD0A4B}"/>
          </ac:spMkLst>
        </pc:spChg>
        <pc:spChg chg="del">
          <ac:chgData name="전종현" userId="d1b7fb15-23ed-4263-b599-c2d84fea57be" providerId="ADAL" clId="{C007E657-2F8D-444F-BBA2-39630B9F0D75}" dt="2020-06-30T12:14:32.145" v="74" actId="478"/>
          <ac:spMkLst>
            <pc:docMk/>
            <pc:sldMk cId="2913946800" sldId="296"/>
            <ac:spMk id="14" creationId="{BEEEC76D-23FB-42E1-935C-747E937C0F23}"/>
          </ac:spMkLst>
        </pc:spChg>
        <pc:spChg chg="add del">
          <ac:chgData name="전종현" userId="d1b7fb15-23ed-4263-b599-c2d84fea57be" providerId="ADAL" clId="{C007E657-2F8D-444F-BBA2-39630B9F0D75}" dt="2020-06-30T12:16:33.380" v="105" actId="26606"/>
          <ac:spMkLst>
            <pc:docMk/>
            <pc:sldMk cId="2913946800" sldId="296"/>
            <ac:spMk id="37" creationId="{D9F5512A-48E1-4C07-B75E-3CCC517B6804}"/>
          </ac:spMkLst>
        </pc:spChg>
        <pc:spChg chg="add del">
          <ac:chgData name="전종현" userId="d1b7fb15-23ed-4263-b599-c2d84fea57be" providerId="ADAL" clId="{C007E657-2F8D-444F-BBA2-39630B9F0D75}" dt="2020-06-30T12:16:37.818" v="107" actId="26606"/>
          <ac:spMkLst>
            <pc:docMk/>
            <pc:sldMk cId="2913946800" sldId="296"/>
            <ac:spMk id="39" creationId="{247AB924-1B87-43FC-B7C7-B112D5C51A0E}"/>
          </ac:spMkLst>
        </pc:spChg>
        <pc:spChg chg="add del">
          <ac:chgData name="전종현" userId="d1b7fb15-23ed-4263-b599-c2d84fea57be" providerId="ADAL" clId="{C007E657-2F8D-444F-BBA2-39630B9F0D75}" dt="2020-06-30T12:16:38.309" v="109" actId="26606"/>
          <ac:spMkLst>
            <pc:docMk/>
            <pc:sldMk cId="2913946800" sldId="296"/>
            <ac:spMk id="43" creationId="{7316481C-0A49-4796-812B-0D64F063B720}"/>
          </ac:spMkLst>
        </pc:spChg>
        <pc:spChg chg="add del">
          <ac:chgData name="전종현" userId="d1b7fb15-23ed-4263-b599-c2d84fea57be" providerId="ADAL" clId="{C007E657-2F8D-444F-BBA2-39630B9F0D75}" dt="2020-06-30T12:16:38.309" v="109" actId="26606"/>
          <ac:spMkLst>
            <pc:docMk/>
            <pc:sldMk cId="2913946800" sldId="296"/>
            <ac:spMk id="44" creationId="{A5271697-90F1-4A23-8EF2-0179F2EAFACB}"/>
          </ac:spMkLst>
        </pc:spChg>
        <pc:spChg chg="add del">
          <ac:chgData name="전종현" userId="d1b7fb15-23ed-4263-b599-c2d84fea57be" providerId="ADAL" clId="{C007E657-2F8D-444F-BBA2-39630B9F0D75}" dt="2020-06-30T12:16:38.309" v="109" actId="26606"/>
          <ac:spMkLst>
            <pc:docMk/>
            <pc:sldMk cId="2913946800" sldId="296"/>
            <ac:spMk id="47" creationId="{D9F5512A-48E1-4C07-B75E-3CCC517B6804}"/>
          </ac:spMkLst>
        </pc:spChg>
        <pc:spChg chg="add del">
          <ac:chgData name="전종현" userId="d1b7fb15-23ed-4263-b599-c2d84fea57be" providerId="ADAL" clId="{C007E657-2F8D-444F-BBA2-39630B9F0D75}" dt="2020-06-30T12:16:40.280" v="113" actId="26606"/>
          <ac:spMkLst>
            <pc:docMk/>
            <pc:sldMk cId="2913946800" sldId="296"/>
            <ac:spMk id="51" creationId="{7316481C-0A49-4796-812B-0D64F063B720}"/>
          </ac:spMkLst>
        </pc:spChg>
        <pc:spChg chg="add del">
          <ac:chgData name="전종현" userId="d1b7fb15-23ed-4263-b599-c2d84fea57be" providerId="ADAL" clId="{C007E657-2F8D-444F-BBA2-39630B9F0D75}" dt="2020-06-30T12:16:40.280" v="113" actId="26606"/>
          <ac:spMkLst>
            <pc:docMk/>
            <pc:sldMk cId="2913946800" sldId="296"/>
            <ac:spMk id="52" creationId="{A5271697-90F1-4A23-8EF2-0179F2EAFACB}"/>
          </ac:spMkLst>
        </pc:spChg>
        <pc:spChg chg="add del">
          <ac:chgData name="전종현" userId="d1b7fb15-23ed-4263-b599-c2d84fea57be" providerId="ADAL" clId="{C007E657-2F8D-444F-BBA2-39630B9F0D75}" dt="2020-06-30T12:16:40.280" v="113" actId="26606"/>
          <ac:spMkLst>
            <pc:docMk/>
            <pc:sldMk cId="2913946800" sldId="296"/>
            <ac:spMk id="74" creationId="{D9F5512A-48E1-4C07-B75E-3CCC517B6804}"/>
          </ac:spMkLst>
        </pc:spChg>
        <pc:spChg chg="add mod">
          <ac:chgData name="전종현" userId="d1b7fb15-23ed-4263-b599-c2d84fea57be" providerId="ADAL" clId="{C007E657-2F8D-444F-BBA2-39630B9F0D75}" dt="2020-06-30T12:17:41.944" v="147" actId="1076"/>
          <ac:spMkLst>
            <pc:docMk/>
            <pc:sldMk cId="2913946800" sldId="296"/>
            <ac:spMk id="75" creationId="{F4D64599-143A-4D82-8B30-FCCD31F64A13}"/>
          </ac:spMkLst>
        </pc:spChg>
        <pc:grpChg chg="add del">
          <ac:chgData name="전종현" userId="d1b7fb15-23ed-4263-b599-c2d84fea57be" providerId="ADAL" clId="{C007E657-2F8D-444F-BBA2-39630B9F0D75}" dt="2020-06-30T12:16:33.380" v="105" actId="26606"/>
          <ac:grpSpMkLst>
            <pc:docMk/>
            <pc:sldMk cId="2913946800" sldId="296"/>
            <ac:grpSpMk id="9" creationId="{1F49CE81-B2F4-47B2-9D4A-886DCE0A8404}"/>
          </ac:grpSpMkLst>
        </pc:grpChg>
        <pc:grpChg chg="add del">
          <ac:chgData name="전종현" userId="d1b7fb15-23ed-4263-b599-c2d84fea57be" providerId="ADAL" clId="{C007E657-2F8D-444F-BBA2-39630B9F0D75}" dt="2020-06-30T12:16:38.309" v="109" actId="26606"/>
          <ac:grpSpMkLst>
            <pc:docMk/>
            <pc:sldMk cId="2913946800" sldId="296"/>
            <ac:grpSpMk id="45" creationId="{1F49CE81-B2F4-47B2-9D4A-886DCE0A8404}"/>
          </ac:grpSpMkLst>
        </pc:grpChg>
        <pc:grpChg chg="add del">
          <ac:chgData name="전종현" userId="d1b7fb15-23ed-4263-b599-c2d84fea57be" providerId="ADAL" clId="{C007E657-2F8D-444F-BBA2-39630B9F0D75}" dt="2020-06-30T12:16:40.280" v="113" actId="26606"/>
          <ac:grpSpMkLst>
            <pc:docMk/>
            <pc:sldMk cId="2913946800" sldId="296"/>
            <ac:grpSpMk id="53" creationId="{1F49CE81-B2F4-47B2-9D4A-886DCE0A8404}"/>
          </ac:grpSpMkLst>
        </pc:grpChg>
        <pc:picChg chg="add mod ord">
          <ac:chgData name="전종현" userId="d1b7fb15-23ed-4263-b599-c2d84fea57be" providerId="ADAL" clId="{C007E657-2F8D-444F-BBA2-39630B9F0D75}" dt="2020-06-30T12:16:44.322" v="114" actId="1076"/>
          <ac:picMkLst>
            <pc:docMk/>
            <pc:sldMk cId="2913946800" sldId="296"/>
            <ac:picMk id="4" creationId="{41C3B5DC-BA2B-44F2-9B0C-819520AB35D4}"/>
          </ac:picMkLst>
        </pc:picChg>
        <pc:picChg chg="add mod ord">
          <ac:chgData name="전종현" userId="d1b7fb15-23ed-4263-b599-c2d84fea57be" providerId="ADAL" clId="{C007E657-2F8D-444F-BBA2-39630B9F0D75}" dt="2020-06-30T12:16:40.280" v="113" actId="26606"/>
          <ac:picMkLst>
            <pc:docMk/>
            <pc:sldMk cId="2913946800" sldId="296"/>
            <ac:picMk id="5" creationId="{BE5C8944-03FF-48E5-ADC9-C269A5FE4EA9}"/>
          </ac:picMkLst>
        </pc:picChg>
        <pc:picChg chg="add mod">
          <ac:chgData name="전종현" userId="d1b7fb15-23ed-4263-b599-c2d84fea57be" providerId="ADAL" clId="{C007E657-2F8D-444F-BBA2-39630B9F0D75}" dt="2020-06-30T12:16:40.280" v="113" actId="26606"/>
          <ac:picMkLst>
            <pc:docMk/>
            <pc:sldMk cId="2913946800" sldId="296"/>
            <ac:picMk id="6" creationId="{D633A534-3DCC-4193-B4CC-FEDE0DBB9DC0}"/>
          </ac:picMkLst>
        </pc:picChg>
        <pc:picChg chg="del">
          <ac:chgData name="전종현" userId="d1b7fb15-23ed-4263-b599-c2d84fea57be" providerId="ADAL" clId="{C007E657-2F8D-444F-BBA2-39630B9F0D75}" dt="2020-06-30T12:14:32.145" v="74" actId="478"/>
          <ac:picMkLst>
            <pc:docMk/>
            <pc:sldMk cId="2913946800" sldId="296"/>
            <ac:picMk id="15" creationId="{546F7696-6366-4E1A-9424-89A4ED4F2CBC}"/>
          </ac:picMkLst>
        </pc:picChg>
        <pc:picChg chg="del">
          <ac:chgData name="전종현" userId="d1b7fb15-23ed-4263-b599-c2d84fea57be" providerId="ADAL" clId="{C007E657-2F8D-444F-BBA2-39630B9F0D75}" dt="2020-06-30T12:14:32.145" v="74" actId="478"/>
          <ac:picMkLst>
            <pc:docMk/>
            <pc:sldMk cId="2913946800" sldId="296"/>
            <ac:picMk id="16" creationId="{D7EBA704-18F9-465E-AB09-E4C80C8A7DBB}"/>
          </ac:picMkLst>
        </pc:picChg>
        <pc:cxnChg chg="add del">
          <ac:chgData name="전종현" userId="d1b7fb15-23ed-4263-b599-c2d84fea57be" providerId="ADAL" clId="{C007E657-2F8D-444F-BBA2-39630B9F0D75}" dt="2020-06-30T12:16:37.818" v="107" actId="26606"/>
          <ac:cxnSpMkLst>
            <pc:docMk/>
            <pc:sldMk cId="2913946800" sldId="296"/>
            <ac:cxnSpMk id="38" creationId="{99AE2756-0FC4-4155-83E7-58AAAB63E757}"/>
          </ac:cxnSpMkLst>
        </pc:cxnChg>
        <pc:cxnChg chg="add del">
          <ac:chgData name="전종현" userId="d1b7fb15-23ed-4263-b599-c2d84fea57be" providerId="ADAL" clId="{C007E657-2F8D-444F-BBA2-39630B9F0D75}" dt="2020-06-30T12:16:37.818" v="107" actId="26606"/>
          <ac:cxnSpMkLst>
            <pc:docMk/>
            <pc:sldMk cId="2913946800" sldId="296"/>
            <ac:cxnSpMk id="40" creationId="{818DC98F-4057-4645-B948-F604F39A9CFE}"/>
          </ac:cxnSpMkLst>
        </pc:cxnChg>
        <pc:cxnChg chg="add del">
          <ac:chgData name="전종현" userId="d1b7fb15-23ed-4263-b599-c2d84fea57be" providerId="ADAL" clId="{C007E657-2F8D-444F-BBA2-39630B9F0D75}" dt="2020-06-30T12:16:37.818" v="107" actId="26606"/>
          <ac:cxnSpMkLst>
            <pc:docMk/>
            <pc:sldMk cId="2913946800" sldId="296"/>
            <ac:cxnSpMk id="41" creationId="{DAD2B705-4A9B-408D-AA80-4F41045E09DE}"/>
          </ac:cxnSpMkLst>
        </pc:cxnChg>
        <pc:cxnChg chg="add del">
          <ac:chgData name="전종현" userId="d1b7fb15-23ed-4263-b599-c2d84fea57be" providerId="ADAL" clId="{C007E657-2F8D-444F-BBA2-39630B9F0D75}" dt="2020-06-30T12:16:39.291" v="111" actId="26606"/>
          <ac:cxnSpMkLst>
            <pc:docMk/>
            <pc:sldMk cId="2913946800" sldId="296"/>
            <ac:cxnSpMk id="49" creationId="{8F880EF2-DF79-4D9D-8F11-E91D48C79741}"/>
          </ac:cxnSpMkLst>
        </pc:cxnChg>
      </pc:sldChg>
      <pc:sldChg chg="addSp delSp modSp add mod">
        <pc:chgData name="전종현" userId="d1b7fb15-23ed-4263-b599-c2d84fea57be" providerId="ADAL" clId="{C007E657-2F8D-444F-BBA2-39630B9F0D75}" dt="2020-06-30T12:39:58.650" v="155"/>
        <pc:sldMkLst>
          <pc:docMk/>
          <pc:sldMk cId="1087307448" sldId="297"/>
        </pc:sldMkLst>
        <pc:spChg chg="del">
          <ac:chgData name="전종현" userId="d1b7fb15-23ed-4263-b599-c2d84fea57be" providerId="ADAL" clId="{C007E657-2F8D-444F-BBA2-39630B9F0D75}" dt="2020-06-30T12:39:37.873" v="152" actId="478"/>
          <ac:spMkLst>
            <pc:docMk/>
            <pc:sldMk cId="1087307448" sldId="297"/>
            <ac:spMk id="2" creationId="{CE80FF1A-B29B-4C24-8D67-348D905B8D0B}"/>
          </ac:spMkLst>
        </pc:spChg>
        <pc:spChg chg="del">
          <ac:chgData name="전종현" userId="d1b7fb15-23ed-4263-b599-c2d84fea57be" providerId="ADAL" clId="{C007E657-2F8D-444F-BBA2-39630B9F0D75}" dt="2020-06-30T12:39:37.873" v="152" actId="478"/>
          <ac:spMkLst>
            <pc:docMk/>
            <pc:sldMk cId="1087307448" sldId="297"/>
            <ac:spMk id="3" creationId="{8F1D88BB-8750-4932-A30C-46CA447A31A1}"/>
          </ac:spMkLst>
        </pc:spChg>
        <pc:spChg chg="del">
          <ac:chgData name="전종현" userId="d1b7fb15-23ed-4263-b599-c2d84fea57be" providerId="ADAL" clId="{C007E657-2F8D-444F-BBA2-39630B9F0D75}" dt="2020-06-30T12:39:37.873" v="152" actId="478"/>
          <ac:spMkLst>
            <pc:docMk/>
            <pc:sldMk cId="1087307448" sldId="297"/>
            <ac:spMk id="8" creationId="{5E3A6871-2F03-4B65-A2CD-CA7030B1119F}"/>
          </ac:spMkLst>
        </pc:spChg>
        <pc:spChg chg="add del mod">
          <ac:chgData name="전종현" userId="d1b7fb15-23ed-4263-b599-c2d84fea57be" providerId="ADAL" clId="{C007E657-2F8D-444F-BBA2-39630B9F0D75}" dt="2020-06-30T12:39:40.273" v="153" actId="478"/>
          <ac:spMkLst>
            <pc:docMk/>
            <pc:sldMk cId="1087307448" sldId="297"/>
            <ac:spMk id="10" creationId="{A1B1D046-FD47-40EB-B768-D04B70504F20}"/>
          </ac:spMkLst>
        </pc:spChg>
        <pc:spChg chg="add mod">
          <ac:chgData name="전종현" userId="d1b7fb15-23ed-4263-b599-c2d84fea57be" providerId="ADAL" clId="{C007E657-2F8D-444F-BBA2-39630B9F0D75}" dt="2020-06-30T12:39:43.208" v="154"/>
          <ac:spMkLst>
            <pc:docMk/>
            <pc:sldMk cId="1087307448" sldId="297"/>
            <ac:spMk id="12" creationId="{B7350319-76CB-433A-B4EE-20030E08830E}"/>
          </ac:spMkLst>
        </pc:spChg>
        <pc:spChg chg="add mod">
          <ac:chgData name="전종현" userId="d1b7fb15-23ed-4263-b599-c2d84fea57be" providerId="ADAL" clId="{C007E657-2F8D-444F-BBA2-39630B9F0D75}" dt="2020-06-30T12:39:43.208" v="154"/>
          <ac:spMkLst>
            <pc:docMk/>
            <pc:sldMk cId="1087307448" sldId="297"/>
            <ac:spMk id="15" creationId="{A8492BE2-9BA1-4B05-BB66-B546755EC2B8}"/>
          </ac:spMkLst>
        </pc:spChg>
        <pc:spChg chg="add mod">
          <ac:chgData name="전종현" userId="d1b7fb15-23ed-4263-b599-c2d84fea57be" providerId="ADAL" clId="{C007E657-2F8D-444F-BBA2-39630B9F0D75}" dt="2020-06-30T12:39:43.208" v="154"/>
          <ac:spMkLst>
            <pc:docMk/>
            <pc:sldMk cId="1087307448" sldId="297"/>
            <ac:spMk id="16" creationId="{B979B53F-CEAD-42D5-89D2-0C6CF2CFBBB3}"/>
          </ac:spMkLst>
        </pc:spChg>
        <pc:spChg chg="add mod">
          <ac:chgData name="전종현" userId="d1b7fb15-23ed-4263-b599-c2d84fea57be" providerId="ADAL" clId="{C007E657-2F8D-444F-BBA2-39630B9F0D75}" dt="2020-06-30T12:39:58.650" v="155"/>
          <ac:spMkLst>
            <pc:docMk/>
            <pc:sldMk cId="1087307448" sldId="297"/>
            <ac:spMk id="17" creationId="{EAC7A021-9852-4D95-8DCA-8D6B726768EB}"/>
          </ac:spMkLst>
        </pc:spChg>
        <pc:spChg chg="del">
          <ac:chgData name="전종현" userId="d1b7fb15-23ed-4263-b599-c2d84fea57be" providerId="ADAL" clId="{C007E657-2F8D-444F-BBA2-39630B9F0D75}" dt="2020-06-30T12:39:37.873" v="152" actId="478"/>
          <ac:spMkLst>
            <pc:docMk/>
            <pc:sldMk cId="1087307448" sldId="297"/>
            <ac:spMk id="32" creationId="{00000000-0000-0000-0000-000000000000}"/>
          </ac:spMkLst>
        </pc:spChg>
        <pc:grpChg chg="del">
          <ac:chgData name="전종현" userId="d1b7fb15-23ed-4263-b599-c2d84fea57be" providerId="ADAL" clId="{C007E657-2F8D-444F-BBA2-39630B9F0D75}" dt="2020-06-30T12:39:37.873" v="152" actId="478"/>
          <ac:grpSpMkLst>
            <pc:docMk/>
            <pc:sldMk cId="1087307448" sldId="297"/>
            <ac:grpSpMk id="7" creationId="{3CC6A718-C021-49F8-84C1-FFCD068154EB}"/>
          </ac:grpSpMkLst>
        </pc:grpChg>
        <pc:picChg chg="add mod">
          <ac:chgData name="전종현" userId="d1b7fb15-23ed-4263-b599-c2d84fea57be" providerId="ADAL" clId="{C007E657-2F8D-444F-BBA2-39630B9F0D75}" dt="2020-06-30T12:39:43.208" v="154"/>
          <ac:picMkLst>
            <pc:docMk/>
            <pc:sldMk cId="1087307448" sldId="297"/>
            <ac:picMk id="13" creationId="{EC8295A9-4E78-4FA5-A2E9-F65D3EF585F2}"/>
          </ac:picMkLst>
        </pc:picChg>
        <pc:picChg chg="add mod">
          <ac:chgData name="전종현" userId="d1b7fb15-23ed-4263-b599-c2d84fea57be" providerId="ADAL" clId="{C007E657-2F8D-444F-BBA2-39630B9F0D75}" dt="2020-06-30T12:39:43.208" v="154"/>
          <ac:picMkLst>
            <pc:docMk/>
            <pc:sldMk cId="1087307448" sldId="297"/>
            <ac:picMk id="14" creationId="{2C9F4304-BD5E-46D2-BC41-20775FB728A6}"/>
          </ac:picMkLst>
        </pc:picChg>
      </pc:sldChg>
    </pc:docChg>
  </pc:docChgLst>
  <pc:docChgLst>
    <pc:chgData name="Seunghyuck Yang" userId="57dead9b70c41568" providerId="LiveId" clId="{FE4AD62B-20E1-4735-87E6-57759EF21A2F}"/>
    <pc:docChg chg="undo redo custSel delSld modSld">
      <pc:chgData name="Seunghyuck Yang" userId="57dead9b70c41568" providerId="LiveId" clId="{FE4AD62B-20E1-4735-87E6-57759EF21A2F}" dt="2020-06-30T14:12:39.241" v="198" actId="1076"/>
      <pc:docMkLst>
        <pc:docMk/>
      </pc:docMkLst>
      <pc:sldChg chg="addSp delSp modSp">
        <pc:chgData name="Seunghyuck Yang" userId="57dead9b70c41568" providerId="LiveId" clId="{FE4AD62B-20E1-4735-87E6-57759EF21A2F}" dt="2020-06-30T14:10:15.577" v="184" actId="1076"/>
        <pc:sldMkLst>
          <pc:docMk/>
          <pc:sldMk cId="397557870" sldId="284"/>
        </pc:sldMkLst>
        <pc:spChg chg="mod">
          <ac:chgData name="Seunghyuck Yang" userId="57dead9b70c41568" providerId="LiveId" clId="{FE4AD62B-20E1-4735-87E6-57759EF21A2F}" dt="2020-06-30T14:05:06.822" v="98" actId="20577"/>
          <ac:spMkLst>
            <pc:docMk/>
            <pc:sldMk cId="397557870" sldId="284"/>
            <ac:spMk id="11" creationId="{1A61F100-EF48-4666-856D-02EC1A854B3C}"/>
          </ac:spMkLst>
        </pc:spChg>
        <pc:spChg chg="mod">
          <ac:chgData name="Seunghyuck Yang" userId="57dead9b70c41568" providerId="LiveId" clId="{FE4AD62B-20E1-4735-87E6-57759EF21A2F}" dt="2020-06-30T14:10:15.577" v="184" actId="1076"/>
          <ac:spMkLst>
            <pc:docMk/>
            <pc:sldMk cId="397557870" sldId="284"/>
            <ac:spMk id="12" creationId="{2CD13B84-7F64-4026-B235-9D1DBAE4E7DA}"/>
          </ac:spMkLst>
        </pc:spChg>
        <pc:spChg chg="mod">
          <ac:chgData name="Seunghyuck Yang" userId="57dead9b70c41568" providerId="LiveId" clId="{FE4AD62B-20E1-4735-87E6-57759EF21A2F}" dt="2020-06-30T14:10:08.921" v="182" actId="1076"/>
          <ac:spMkLst>
            <pc:docMk/>
            <pc:sldMk cId="397557870" sldId="284"/>
            <ac:spMk id="21" creationId="{B9B254B0-BC75-4A63-8635-4D223F826317}"/>
          </ac:spMkLst>
        </pc:spChg>
        <pc:picChg chg="mod">
          <ac:chgData name="Seunghyuck Yang" userId="57dead9b70c41568" providerId="LiveId" clId="{FE4AD62B-20E1-4735-87E6-57759EF21A2F}" dt="2020-06-30T14:08:11.512" v="143" actId="1076"/>
          <ac:picMkLst>
            <pc:docMk/>
            <pc:sldMk cId="397557870" sldId="284"/>
            <ac:picMk id="13" creationId="{E5A801E3-4785-4F21-B9D8-C79E7EC9AEDD}"/>
          </ac:picMkLst>
        </pc:picChg>
        <pc:picChg chg="mod">
          <ac:chgData name="Seunghyuck Yang" userId="57dead9b70c41568" providerId="LiveId" clId="{FE4AD62B-20E1-4735-87E6-57759EF21A2F}" dt="2020-06-30T14:08:00.200" v="141" actId="1076"/>
          <ac:picMkLst>
            <pc:docMk/>
            <pc:sldMk cId="397557870" sldId="284"/>
            <ac:picMk id="14" creationId="{C745421A-6FEE-45EB-895A-AE8B58519507}"/>
          </ac:picMkLst>
        </pc:picChg>
        <pc:picChg chg="mod">
          <ac:chgData name="Seunghyuck Yang" userId="57dead9b70c41568" providerId="LiveId" clId="{FE4AD62B-20E1-4735-87E6-57759EF21A2F}" dt="2020-06-30T14:08:27.672" v="148" actId="1076"/>
          <ac:picMkLst>
            <pc:docMk/>
            <pc:sldMk cId="397557870" sldId="284"/>
            <ac:picMk id="15" creationId="{BA9F8692-14F2-4AA4-975D-6D26284FE79C}"/>
          </ac:picMkLst>
        </pc:picChg>
        <pc:picChg chg="mod">
          <ac:chgData name="Seunghyuck Yang" userId="57dead9b70c41568" providerId="LiveId" clId="{FE4AD62B-20E1-4735-87E6-57759EF21A2F}" dt="2020-06-30T14:08:23.936" v="147" actId="1076"/>
          <ac:picMkLst>
            <pc:docMk/>
            <pc:sldMk cId="397557870" sldId="284"/>
            <ac:picMk id="16" creationId="{199CF2CD-9961-47BC-93C3-87AB0F80E54C}"/>
          </ac:picMkLst>
        </pc:picChg>
        <pc:picChg chg="mod">
          <ac:chgData name="Seunghyuck Yang" userId="57dead9b70c41568" providerId="LiveId" clId="{FE4AD62B-20E1-4735-87E6-57759EF21A2F}" dt="2020-06-30T14:08:33.488" v="149" actId="1076"/>
          <ac:picMkLst>
            <pc:docMk/>
            <pc:sldMk cId="397557870" sldId="284"/>
            <ac:picMk id="17" creationId="{C87988BD-2719-4CBC-99AA-96B2D4310658}"/>
          </ac:picMkLst>
        </pc:picChg>
        <pc:picChg chg="mod">
          <ac:chgData name="Seunghyuck Yang" userId="57dead9b70c41568" providerId="LiveId" clId="{FE4AD62B-20E1-4735-87E6-57759EF21A2F}" dt="2020-06-30T14:08:39.241" v="153" actId="1076"/>
          <ac:picMkLst>
            <pc:docMk/>
            <pc:sldMk cId="397557870" sldId="284"/>
            <ac:picMk id="18" creationId="{668AB663-AA9C-4DD4-8BCF-DC72F7740D06}"/>
          </ac:picMkLst>
        </pc:picChg>
        <pc:cxnChg chg="mod">
          <ac:chgData name="Seunghyuck Yang" userId="57dead9b70c41568" providerId="LiveId" clId="{FE4AD62B-20E1-4735-87E6-57759EF21A2F}" dt="2020-06-30T14:09:11.325" v="162" actId="1582"/>
          <ac:cxnSpMkLst>
            <pc:docMk/>
            <pc:sldMk cId="397557870" sldId="284"/>
            <ac:cxnSpMk id="19" creationId="{D5E04703-E19D-419D-92CF-7068A6F8A7FE}"/>
          </ac:cxnSpMkLst>
        </pc:cxnChg>
        <pc:cxnChg chg="del mod">
          <ac:chgData name="Seunghyuck Yang" userId="57dead9b70c41568" providerId="LiveId" clId="{FE4AD62B-20E1-4735-87E6-57759EF21A2F}" dt="2020-06-30T14:08:51.222" v="159" actId="478"/>
          <ac:cxnSpMkLst>
            <pc:docMk/>
            <pc:sldMk cId="397557870" sldId="284"/>
            <ac:cxnSpMk id="20" creationId="{DAD8E268-C6D0-484E-9AB1-2E4A911A754C}"/>
          </ac:cxnSpMkLst>
        </pc:cxnChg>
        <pc:cxnChg chg="add mod">
          <ac:chgData name="Seunghyuck Yang" userId="57dead9b70c41568" providerId="LiveId" clId="{FE4AD62B-20E1-4735-87E6-57759EF21A2F}" dt="2020-06-30T14:09:34.825" v="169" actId="14100"/>
          <ac:cxnSpMkLst>
            <pc:docMk/>
            <pc:sldMk cId="397557870" sldId="284"/>
            <ac:cxnSpMk id="22" creationId="{D6FE6808-F7B0-4064-A9EF-31D3A1979021}"/>
          </ac:cxnSpMkLst>
        </pc:cxnChg>
        <pc:cxnChg chg="add mod">
          <ac:chgData name="Seunghyuck Yang" userId="57dead9b70c41568" providerId="LiveId" clId="{FE4AD62B-20E1-4735-87E6-57759EF21A2F}" dt="2020-06-30T14:09:46.688" v="173" actId="14100"/>
          <ac:cxnSpMkLst>
            <pc:docMk/>
            <pc:sldMk cId="397557870" sldId="284"/>
            <ac:cxnSpMk id="23" creationId="{47758DCD-A048-44B2-8F89-F84614BDF308}"/>
          </ac:cxnSpMkLst>
        </pc:cxnChg>
        <pc:cxnChg chg="add mod">
          <ac:chgData name="Seunghyuck Yang" userId="57dead9b70c41568" providerId="LiveId" clId="{FE4AD62B-20E1-4735-87E6-57759EF21A2F}" dt="2020-06-30T14:09:53.969" v="177" actId="14100"/>
          <ac:cxnSpMkLst>
            <pc:docMk/>
            <pc:sldMk cId="397557870" sldId="284"/>
            <ac:cxnSpMk id="27" creationId="{1992797C-E089-417D-8CCD-DAB0BD7B828A}"/>
          </ac:cxnSpMkLst>
        </pc:cxnChg>
      </pc:sldChg>
      <pc:sldChg chg="addSp modSp">
        <pc:chgData name="Seunghyuck Yang" userId="57dead9b70c41568" providerId="LiveId" clId="{FE4AD62B-20E1-4735-87E6-57759EF21A2F}" dt="2020-06-30T14:12:39.241" v="198" actId="1076"/>
        <pc:sldMkLst>
          <pc:docMk/>
          <pc:sldMk cId="1225951970" sldId="290"/>
        </pc:sldMkLst>
        <pc:spChg chg="mod">
          <ac:chgData name="Seunghyuck Yang" userId="57dead9b70c41568" providerId="LiveId" clId="{FE4AD62B-20E1-4735-87E6-57759EF21A2F}" dt="2020-06-30T14:12:16.993" v="193" actId="1076"/>
          <ac:spMkLst>
            <pc:docMk/>
            <pc:sldMk cId="1225951970" sldId="290"/>
            <ac:spMk id="23" creationId="{681DE424-CB8A-4F0A-8D38-CABF19E6DFA1}"/>
          </ac:spMkLst>
        </pc:spChg>
        <pc:grpChg chg="mod">
          <ac:chgData name="Seunghyuck Yang" userId="57dead9b70c41568" providerId="LiveId" clId="{FE4AD62B-20E1-4735-87E6-57759EF21A2F}" dt="2020-06-30T14:12:24.201" v="194" actId="1076"/>
          <ac:grpSpMkLst>
            <pc:docMk/>
            <pc:sldMk cId="1225951970" sldId="290"/>
            <ac:grpSpMk id="2" creationId="{86A84EC9-CD21-4C4D-A925-D0D2B5551874}"/>
          </ac:grpSpMkLst>
        </pc:grpChg>
        <pc:cxnChg chg="add mod">
          <ac:chgData name="Seunghyuck Yang" userId="57dead9b70c41568" providerId="LiveId" clId="{FE4AD62B-20E1-4735-87E6-57759EF21A2F}" dt="2020-06-30T14:12:39.241" v="198" actId="1076"/>
          <ac:cxnSpMkLst>
            <pc:docMk/>
            <pc:sldMk cId="1225951970" sldId="290"/>
            <ac:cxnSpMk id="25" creationId="{C071A2F2-A82F-4549-9B9E-CB92F355490D}"/>
          </ac:cxnSpMkLst>
        </pc:cxnChg>
      </pc:sldChg>
      <pc:sldChg chg="addSp modSp">
        <pc:chgData name="Seunghyuck Yang" userId="57dead9b70c41568" providerId="LiveId" clId="{FE4AD62B-20E1-4735-87E6-57759EF21A2F}" dt="2020-06-30T14:03:50.760" v="81" actId="1076"/>
        <pc:sldMkLst>
          <pc:docMk/>
          <pc:sldMk cId="2486835308" sldId="293"/>
        </pc:sldMkLst>
        <pc:spChg chg="add mod">
          <ac:chgData name="Seunghyuck Yang" userId="57dead9b70c41568" providerId="LiveId" clId="{FE4AD62B-20E1-4735-87E6-57759EF21A2F}" dt="2020-06-30T14:02:44.287" v="63" actId="1076"/>
          <ac:spMkLst>
            <pc:docMk/>
            <pc:sldMk cId="2486835308" sldId="293"/>
            <ac:spMk id="3" creationId="{2B04906D-1746-4129-ACDC-4801EF21B4D8}"/>
          </ac:spMkLst>
        </pc:spChg>
        <pc:spChg chg="add mod">
          <ac:chgData name="Seunghyuck Yang" userId="57dead9b70c41568" providerId="LiveId" clId="{FE4AD62B-20E1-4735-87E6-57759EF21A2F}" dt="2020-06-30T14:02:49.584" v="64" actId="1076"/>
          <ac:spMkLst>
            <pc:docMk/>
            <pc:sldMk cId="2486835308" sldId="293"/>
            <ac:spMk id="4" creationId="{78B394E9-F542-4188-ACFA-FF099CE03CC2}"/>
          </ac:spMkLst>
        </pc:spChg>
        <pc:spChg chg="add mod">
          <ac:chgData name="Seunghyuck Yang" userId="57dead9b70c41568" providerId="LiveId" clId="{FE4AD62B-20E1-4735-87E6-57759EF21A2F}" dt="2020-06-30T14:02:36.440" v="62" actId="1076"/>
          <ac:spMkLst>
            <pc:docMk/>
            <pc:sldMk cId="2486835308" sldId="293"/>
            <ac:spMk id="5" creationId="{F4B809E7-6A37-4BE3-830F-CB36A7736A73}"/>
          </ac:spMkLst>
        </pc:spChg>
        <pc:spChg chg="add mod">
          <ac:chgData name="Seunghyuck Yang" userId="57dead9b70c41568" providerId="LiveId" clId="{FE4AD62B-20E1-4735-87E6-57759EF21A2F}" dt="2020-06-30T14:03:06.960" v="67" actId="1076"/>
          <ac:spMkLst>
            <pc:docMk/>
            <pc:sldMk cId="2486835308" sldId="293"/>
            <ac:spMk id="12" creationId="{A4D23374-1917-49C9-A854-B20D3DCA0EE4}"/>
          </ac:spMkLst>
        </pc:spChg>
        <pc:spChg chg="add mod">
          <ac:chgData name="Seunghyuck Yang" userId="57dead9b70c41568" providerId="LiveId" clId="{FE4AD62B-20E1-4735-87E6-57759EF21A2F}" dt="2020-06-30T14:03:16.896" v="71" actId="1076"/>
          <ac:spMkLst>
            <pc:docMk/>
            <pc:sldMk cId="2486835308" sldId="293"/>
            <ac:spMk id="14" creationId="{395C432B-3295-4002-BEEB-0CA01008D81F}"/>
          </ac:spMkLst>
        </pc:spChg>
        <pc:spChg chg="mod">
          <ac:chgData name="Seunghyuck Yang" userId="57dead9b70c41568" providerId="LiveId" clId="{FE4AD62B-20E1-4735-87E6-57759EF21A2F}" dt="2020-06-30T14:02:56.994" v="65" actId="404"/>
          <ac:spMkLst>
            <pc:docMk/>
            <pc:sldMk cId="2486835308" sldId="293"/>
            <ac:spMk id="34" creationId="{6EF98E1A-C81D-4986-8A39-164AF0C588BB}"/>
          </ac:spMkLst>
        </pc:spChg>
        <pc:spChg chg="mod">
          <ac:chgData name="Seunghyuck Yang" userId="57dead9b70c41568" providerId="LiveId" clId="{FE4AD62B-20E1-4735-87E6-57759EF21A2F}" dt="2020-06-30T14:01:45.320" v="41" actId="1076"/>
          <ac:spMkLst>
            <pc:docMk/>
            <pc:sldMk cId="2486835308" sldId="293"/>
            <ac:spMk id="35" creationId="{A58D3DA1-816D-4D6D-ABB6-DFA7AD98F0DD}"/>
          </ac:spMkLst>
        </pc:spChg>
        <pc:spChg chg="mod">
          <ac:chgData name="Seunghyuck Yang" userId="57dead9b70c41568" providerId="LiveId" clId="{FE4AD62B-20E1-4735-87E6-57759EF21A2F}" dt="2020-06-30T14:03:03.016" v="66" actId="1076"/>
          <ac:spMkLst>
            <pc:docMk/>
            <pc:sldMk cId="2486835308" sldId="293"/>
            <ac:spMk id="36" creationId="{8A1559EC-D7B9-4AAF-B3C5-016B051AACC9}"/>
          </ac:spMkLst>
        </pc:spChg>
        <pc:spChg chg="mod">
          <ac:chgData name="Seunghyuck Yang" userId="57dead9b70c41568" providerId="LiveId" clId="{FE4AD62B-20E1-4735-87E6-57759EF21A2F}" dt="2020-06-30T14:01:36.295" v="39" actId="1076"/>
          <ac:spMkLst>
            <pc:docMk/>
            <pc:sldMk cId="2486835308" sldId="293"/>
            <ac:spMk id="37" creationId="{CEF2D45B-DD46-43CB-B296-657B35D84D36}"/>
          </ac:spMkLst>
        </pc:spChg>
        <pc:cxnChg chg="add mod">
          <ac:chgData name="Seunghyuck Yang" userId="57dead9b70c41568" providerId="LiveId" clId="{FE4AD62B-20E1-4735-87E6-57759EF21A2F}" dt="2020-06-30T14:03:44.928" v="79" actId="1076"/>
          <ac:cxnSpMkLst>
            <pc:docMk/>
            <pc:sldMk cId="2486835308" sldId="293"/>
            <ac:cxnSpMk id="8" creationId="{4E299B2C-F20C-475A-AA71-FC96D11E6E58}"/>
          </ac:cxnSpMkLst>
        </pc:cxnChg>
        <pc:cxnChg chg="add mod">
          <ac:chgData name="Seunghyuck Yang" userId="57dead9b70c41568" providerId="LiveId" clId="{FE4AD62B-20E1-4735-87E6-57759EF21A2F}" dt="2020-06-30T14:03:50.760" v="81" actId="1076"/>
          <ac:cxnSpMkLst>
            <pc:docMk/>
            <pc:sldMk cId="2486835308" sldId="293"/>
            <ac:cxnSpMk id="18" creationId="{E6809DDA-7B85-471A-804E-3FD4D2AE8B13}"/>
          </ac:cxnSpMkLst>
        </pc:cxnChg>
      </pc:sldChg>
      <pc:sldChg chg="delSp del">
        <pc:chgData name="Seunghyuck Yang" userId="57dead9b70c41568" providerId="LiveId" clId="{FE4AD62B-20E1-4735-87E6-57759EF21A2F}" dt="2020-06-30T14:10:34.842" v="185" actId="2696"/>
        <pc:sldMkLst>
          <pc:docMk/>
          <pc:sldMk cId="4267387575" sldId="294"/>
        </pc:sldMkLst>
        <pc:spChg chg="del">
          <ac:chgData name="Seunghyuck Yang" userId="57dead9b70c41568" providerId="LiveId" clId="{FE4AD62B-20E1-4735-87E6-57759EF21A2F}" dt="2020-06-30T14:01:52.198" v="43"/>
          <ac:spMkLst>
            <pc:docMk/>
            <pc:sldMk cId="4267387575" sldId="294"/>
            <ac:spMk id="34" creationId="{6EF98E1A-C81D-4986-8A39-164AF0C588B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3FC66-6FA5-42E1-B43D-94710F4207B9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C16FB-3C98-4339-AE36-1AB1573C4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13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C16FB-3C98-4339-AE36-1AB1573C4F2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13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F450-4D43-4EA9-B979-90D6C1A520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1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2C46-0550-459C-988B-5AACB9C3760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4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4A34-F740-46B8-B3D1-0D8C2ADC210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8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45665-F0E7-427A-93CB-18245D2C6FF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2393-A323-42DB-8337-3573D8D9FA0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4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126E-5B4F-4014-95A1-5E26C6EAB9E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14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95E1-F960-4059-A613-4E1248A12B9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1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7E08-E327-489B-9EA9-1C4096003E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9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AF0-B1FE-45B2-B8E5-129B259BEDC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59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0A6D9-58C8-4B99-B16E-011D5573DB4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0126-5182-49B5-933F-475E72D000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1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7BA5F-BD60-46FC-95FA-5D7EED6733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8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91B889A-5063-4EE8-9F3B-365112B4938B}"/>
              </a:ext>
            </a:extLst>
          </p:cNvPr>
          <p:cNvSpPr/>
          <p:nvPr/>
        </p:nvSpPr>
        <p:spPr>
          <a:xfrm>
            <a:off x="3048000" y="2690336"/>
            <a:ext cx="6096000" cy="10575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prstClr val="white"/>
                </a:solidFill>
              </a:rPr>
              <a:t>TEAM 4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7009E6-2E0F-44DC-A8FB-CF41FBDF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 smtClean="0">
                <a:solidFill>
                  <a:schemeClr val="bg1"/>
                </a:solidFill>
              </a:rPr>
              <a:pPr/>
              <a:t>1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23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350319-76CB-433A-B4EE-20030E08830E}"/>
              </a:ext>
            </a:extLst>
          </p:cNvPr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ANALYZE DATA WITH PYTHON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8295A9-4E78-4FA5-A2E9-F65D3EF58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4" y="1520698"/>
            <a:ext cx="5771764" cy="33640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9F4304-BD5E-46D2-BC41-20775FB7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300" y="1302209"/>
            <a:ext cx="5226506" cy="38010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492BE2-9BA1-4B05-BB66-B546755EC2B8}"/>
              </a:ext>
            </a:extLst>
          </p:cNvPr>
          <p:cNvSpPr/>
          <p:nvPr/>
        </p:nvSpPr>
        <p:spPr>
          <a:xfrm>
            <a:off x="1344473" y="5394056"/>
            <a:ext cx="102693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artitioned data 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suppose the popularity of station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79B53F-CEAD-42D5-89D2-0C6CF2CFBBB3}"/>
              </a:ext>
            </a:extLst>
          </p:cNvPr>
          <p:cNvSpPr/>
          <p:nvPr/>
        </p:nvSpPr>
        <p:spPr>
          <a:xfrm>
            <a:off x="1698804" y="6103789"/>
            <a:ext cx="426123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Problem : failure in accessing(search) file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EAC7A021-9852-4D95-8DCA-8D6B72676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10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0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08E6523-52A4-46C7-BEF9-2FF6424A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14" y="1791023"/>
            <a:ext cx="5377809" cy="3364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064EE6-0B07-43D3-A1E1-8A5E6973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37" y="1554162"/>
            <a:ext cx="5226506" cy="38010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7CAB96-0B3C-4193-80F6-FAC0D9F1E972}"/>
              </a:ext>
            </a:extLst>
          </p:cNvPr>
          <p:cNvSpPr/>
          <p:nvPr/>
        </p:nvSpPr>
        <p:spPr>
          <a:xfrm>
            <a:off x="327144" y="5697993"/>
            <a:ext cx="115377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Partitioned data </a:t>
            </a:r>
            <a:r>
              <a:rPr lang="en-US" altLang="ko-KR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suppose the popularity of station</a:t>
            </a:r>
            <a:r>
              <a:rPr lang="en-US" altLang="ko-KR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47A9C6-94B7-40FE-9033-1D363379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11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92AF9C-A1F5-4A27-A807-F5E43BCAFF2A}"/>
              </a:ext>
            </a:extLst>
          </p:cNvPr>
          <p:cNvSpPr/>
          <p:nvPr/>
        </p:nvSpPr>
        <p:spPr>
          <a:xfrm>
            <a:off x="0" y="-149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ANALYZE DATA WITH PYTHON </a:t>
            </a:r>
          </a:p>
        </p:txBody>
      </p:sp>
    </p:spTree>
    <p:extLst>
      <p:ext uri="{BB962C8B-B14F-4D97-AF65-F5344CB8AC3E}">
        <p14:creationId xmlns:p14="http://schemas.microsoft.com/office/powerpoint/2010/main" val="374869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4F8962-45B5-4086-A339-F043A43F00CB}"/>
              </a:ext>
            </a:extLst>
          </p:cNvPr>
          <p:cNvSpPr/>
          <p:nvPr/>
        </p:nvSpPr>
        <p:spPr>
          <a:xfrm>
            <a:off x="5190947" y="178014"/>
            <a:ext cx="1810112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Webpage</a:t>
            </a:r>
            <a:endParaRPr lang="ko-KR" altLang="en-US" sz="2800" b="1" i="1" kern="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9FDD39-3CC3-49D0-A47A-22978002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047"/>
            <a:ext cx="12192000" cy="583595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2A4D2A-E940-493B-9B74-C6777949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334" y="649287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12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1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4F8962-45B5-4086-A339-F043A43F00CB}"/>
              </a:ext>
            </a:extLst>
          </p:cNvPr>
          <p:cNvSpPr/>
          <p:nvPr/>
        </p:nvSpPr>
        <p:spPr>
          <a:xfrm>
            <a:off x="4333342" y="178014"/>
            <a:ext cx="352532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Webpage-Structure</a:t>
            </a:r>
            <a:endParaRPr lang="ko-KR" altLang="en-US" sz="2800" b="1" i="1" kern="0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1DE424-CB8A-4F0A-8D38-CABF19E6DFA1}"/>
              </a:ext>
            </a:extLst>
          </p:cNvPr>
          <p:cNvSpPr txBox="1"/>
          <p:nvPr/>
        </p:nvSpPr>
        <p:spPr>
          <a:xfrm>
            <a:off x="213474" y="1189414"/>
            <a:ext cx="7006488" cy="5232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600" dirty="0"/>
              <a:t>Overall Structure:</a:t>
            </a:r>
          </a:p>
          <a:p>
            <a:pPr>
              <a:lnSpc>
                <a:spcPct val="300000"/>
              </a:lnSpc>
            </a:pPr>
            <a:r>
              <a:rPr lang="en-US" altLang="ko-KR" sz="1400" dirty="0"/>
              <a:t>-&gt; Raw Data</a:t>
            </a:r>
          </a:p>
          <a:p>
            <a:pPr>
              <a:lnSpc>
                <a:spcPct val="300000"/>
              </a:lnSpc>
            </a:pPr>
            <a:r>
              <a:rPr lang="en-US" altLang="ko-KR" sz="1400" dirty="0"/>
              <a:t>-&gt; Data processing with / without HDFS</a:t>
            </a:r>
          </a:p>
          <a:p>
            <a:pPr>
              <a:lnSpc>
                <a:spcPct val="300000"/>
              </a:lnSpc>
            </a:pPr>
            <a:r>
              <a:rPr lang="en-US" altLang="ko-KR" sz="1400" dirty="0"/>
              <a:t>-&gt; Store data into Database Server</a:t>
            </a:r>
          </a:p>
          <a:p>
            <a:pPr>
              <a:lnSpc>
                <a:spcPct val="300000"/>
              </a:lnSpc>
            </a:pPr>
            <a:r>
              <a:rPr lang="en-US" altLang="ko-KR" sz="1400" dirty="0"/>
              <a:t>-&gt; Building Connection between Database server and Web server with php / </a:t>
            </a:r>
            <a:r>
              <a:rPr lang="en-US" altLang="ko-KR" sz="1400" dirty="0" err="1"/>
              <a:t>sql</a:t>
            </a:r>
            <a:endParaRPr lang="en-US" altLang="ko-KR" sz="1400" dirty="0"/>
          </a:p>
          <a:p>
            <a:pPr>
              <a:lnSpc>
                <a:spcPct val="300000"/>
              </a:lnSpc>
            </a:pPr>
            <a:r>
              <a:rPr lang="en-US" altLang="ko-KR" sz="1400" dirty="0"/>
              <a:t>-&gt; Organize Web with PHP / Java Script / HTML</a:t>
            </a:r>
          </a:p>
          <a:p>
            <a:pPr>
              <a:lnSpc>
                <a:spcPct val="300000"/>
              </a:lnSpc>
            </a:pPr>
            <a:r>
              <a:rPr lang="en-US" altLang="ko-KR" sz="1400" dirty="0"/>
              <a:t>-&gt; Implementing functions with PHP / Java Script / Python</a:t>
            </a:r>
          </a:p>
          <a:p>
            <a:pPr>
              <a:lnSpc>
                <a:spcPct val="300000"/>
              </a:lnSpc>
            </a:pPr>
            <a:r>
              <a:rPr lang="en-US" altLang="ko-KR" sz="1400" dirty="0"/>
              <a:t>-&gt; Available Web page for people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A84EC9-CD21-4C4D-A925-D0D2B5551874}"/>
              </a:ext>
            </a:extLst>
          </p:cNvPr>
          <p:cNvGrpSpPr/>
          <p:nvPr/>
        </p:nvGrpSpPr>
        <p:grpSpPr>
          <a:xfrm>
            <a:off x="6873361" y="1509483"/>
            <a:ext cx="5224587" cy="4757860"/>
            <a:chOff x="6662613" y="1690688"/>
            <a:chExt cx="5529387" cy="4802187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8F9B133-C721-403A-8A76-797531EC5C68}"/>
                </a:ext>
              </a:extLst>
            </p:cNvPr>
            <p:cNvCxnSpPr/>
            <p:nvPr/>
          </p:nvCxnSpPr>
          <p:spPr>
            <a:xfrm>
              <a:off x="7762633" y="3069263"/>
              <a:ext cx="0" cy="1342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AC8694-A320-480F-A266-69075691E4A0}"/>
                </a:ext>
              </a:extLst>
            </p:cNvPr>
            <p:cNvSpPr txBox="1"/>
            <p:nvPr/>
          </p:nvSpPr>
          <p:spPr>
            <a:xfrm>
              <a:off x="6662614" y="2699931"/>
              <a:ext cx="293663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Raw Data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833F8B-B087-4E8D-BB3E-2953BE57E535}"/>
                </a:ext>
              </a:extLst>
            </p:cNvPr>
            <p:cNvSpPr txBox="1"/>
            <p:nvPr/>
          </p:nvSpPr>
          <p:spPr>
            <a:xfrm>
              <a:off x="6664568" y="5267640"/>
              <a:ext cx="293467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Webpage Server</a:t>
              </a:r>
              <a:endParaRPr lang="ko-KR" altLang="en-US" dirty="0"/>
            </a:p>
          </p:txBody>
        </p:sp>
        <p:sp useBgFill="1">
          <p:nvSpPr>
            <p:cNvPr id="14" name="TextBox 13">
              <a:extLst>
                <a:ext uri="{FF2B5EF4-FFF2-40B4-BE49-F238E27FC236}">
                  <a16:creationId xmlns:a16="http://schemas.microsoft.com/office/drawing/2014/main" id="{5679309A-F8C0-4421-8FDD-ECDC744461A7}"/>
                </a:ext>
              </a:extLst>
            </p:cNvPr>
            <p:cNvSpPr txBox="1"/>
            <p:nvPr/>
          </p:nvSpPr>
          <p:spPr>
            <a:xfrm>
              <a:off x="7381632" y="3555834"/>
              <a:ext cx="881188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HDFS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3264BA-6C4D-43A2-A366-7AAA33DAD31C}"/>
                </a:ext>
              </a:extLst>
            </p:cNvPr>
            <p:cNvSpPr txBox="1"/>
            <p:nvPr/>
          </p:nvSpPr>
          <p:spPr>
            <a:xfrm>
              <a:off x="6662613" y="4411737"/>
              <a:ext cx="293663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Database Server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F43F73-7980-4BDC-B356-4CCD75CA4F92}"/>
                </a:ext>
              </a:extLst>
            </p:cNvPr>
            <p:cNvSpPr txBox="1"/>
            <p:nvPr/>
          </p:nvSpPr>
          <p:spPr>
            <a:xfrm>
              <a:off x="6664568" y="6123543"/>
              <a:ext cx="293467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Webpage</a:t>
              </a:r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F9AA47C-9841-416A-8CE2-E252E15DF008}"/>
                </a:ext>
              </a:extLst>
            </p:cNvPr>
            <p:cNvCxnSpPr/>
            <p:nvPr/>
          </p:nvCxnSpPr>
          <p:spPr>
            <a:xfrm>
              <a:off x="8485555" y="3069263"/>
              <a:ext cx="0" cy="1342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3D5274-C05F-4730-B97F-1EEB95961A4C}"/>
                </a:ext>
              </a:extLst>
            </p:cNvPr>
            <p:cNvSpPr txBox="1"/>
            <p:nvPr/>
          </p:nvSpPr>
          <p:spPr>
            <a:xfrm>
              <a:off x="9255369" y="3434592"/>
              <a:ext cx="2936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Data Processing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B0BB2A-A928-4319-95EB-9F09033ABBA2}"/>
                </a:ext>
              </a:extLst>
            </p:cNvPr>
            <p:cNvSpPr txBox="1"/>
            <p:nvPr/>
          </p:nvSpPr>
          <p:spPr>
            <a:xfrm>
              <a:off x="9255369" y="4718446"/>
              <a:ext cx="2936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Construct Connection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37B01F-1201-45E1-9100-96F8BCB0D3FE}"/>
                </a:ext>
              </a:extLst>
            </p:cNvPr>
            <p:cNvSpPr txBox="1"/>
            <p:nvPr/>
          </p:nvSpPr>
          <p:spPr>
            <a:xfrm>
              <a:off x="9255368" y="5574349"/>
              <a:ext cx="2936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Visualizing Service</a:t>
              </a:r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E1D3BB4-AE7B-47E2-8C8A-BC50E6CA45B3}"/>
                </a:ext>
              </a:extLst>
            </p:cNvPr>
            <p:cNvCxnSpPr>
              <a:cxnSpLocks/>
            </p:cNvCxnSpPr>
            <p:nvPr/>
          </p:nvCxnSpPr>
          <p:spPr>
            <a:xfrm>
              <a:off x="8130928" y="4754162"/>
              <a:ext cx="0" cy="5887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0001004-E7FB-4B69-A477-02C416AA3771}"/>
                </a:ext>
              </a:extLst>
            </p:cNvPr>
            <p:cNvCxnSpPr>
              <a:cxnSpLocks/>
            </p:cNvCxnSpPr>
            <p:nvPr/>
          </p:nvCxnSpPr>
          <p:spPr>
            <a:xfrm>
              <a:off x="8130928" y="5636972"/>
              <a:ext cx="0" cy="5887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49A034-4D0D-4222-BFFF-99AC37B47ADA}"/>
                </a:ext>
              </a:extLst>
            </p:cNvPr>
            <p:cNvSpPr txBox="1"/>
            <p:nvPr/>
          </p:nvSpPr>
          <p:spPr>
            <a:xfrm>
              <a:off x="7537938" y="1690688"/>
              <a:ext cx="293663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Flow Chart</a:t>
              </a:r>
              <a:endParaRPr lang="ko-KR" altLang="en-US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F74B4C-6F4C-4ADC-8100-0A303DE8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13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71A2F2-A82F-4549-9B9E-CB92F355490D}"/>
              </a:ext>
            </a:extLst>
          </p:cNvPr>
          <p:cNvCxnSpPr>
            <a:cxnSpLocks/>
          </p:cNvCxnSpPr>
          <p:nvPr/>
        </p:nvCxnSpPr>
        <p:spPr>
          <a:xfrm>
            <a:off x="7147226" y="1425499"/>
            <a:ext cx="0" cy="52106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951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4F8962-45B5-4086-A339-F043A43F00CB}"/>
              </a:ext>
            </a:extLst>
          </p:cNvPr>
          <p:cNvSpPr/>
          <p:nvPr/>
        </p:nvSpPr>
        <p:spPr>
          <a:xfrm>
            <a:off x="4333338" y="178014"/>
            <a:ext cx="3525325" cy="1301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Webpage-Structure</a:t>
            </a:r>
            <a:endParaRPr lang="ko-KR" altLang="en-US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endParaRPr lang="ko-KR" altLang="en-US" sz="2800" b="1" i="1" kern="0" dirty="0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1F100-EF48-4666-856D-02EC1A854B3C}"/>
              </a:ext>
            </a:extLst>
          </p:cNvPr>
          <p:cNvSpPr txBox="1"/>
          <p:nvPr/>
        </p:nvSpPr>
        <p:spPr>
          <a:xfrm>
            <a:off x="1" y="1690688"/>
            <a:ext cx="3821722" cy="449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Raw Data: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- Stores by category: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by Crawling by Python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for measuring scale of infrastructure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info: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  - Name of station; Name of store; Type of store;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 - Category of store; Number of reviews; Link;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Number of mentions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by Crawling by Python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for measuring degree of activation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info: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  - tag of </a:t>
            </a:r>
            <a:r>
              <a:rPr lang="en-US" altLang="ko-KR" sz="1100" b="1" dirty="0" err="1"/>
              <a:t>instargram</a:t>
            </a:r>
            <a:r>
              <a:rPr lang="en-US" altLang="ko-KR" sz="1100" b="1" dirty="0"/>
              <a:t> posts, uploaded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13B84-7F64-4026-B235-9D1DBAE4E7DA}"/>
              </a:ext>
            </a:extLst>
          </p:cNvPr>
          <p:cNvSpPr txBox="1"/>
          <p:nvPr/>
        </p:nvSpPr>
        <p:spPr>
          <a:xfrm>
            <a:off x="8537905" y="3975929"/>
            <a:ext cx="3654094" cy="257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Database Server: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- MySQL: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- as form of table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- by big categories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  - Stations; Activities; Places; Restaurants;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- Hadoop: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- as form of table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- by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subway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station(partitioned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by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station)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- Stations; weeks; tags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A801E3-4785-4F21-B9D8-C79E7EC9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999" y="1157545"/>
            <a:ext cx="1290556" cy="15914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45421A-6FEE-45EB-895A-AE8B58519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46" y="1157545"/>
            <a:ext cx="1406973" cy="15914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9F8692-14F2-4AA4-975D-6D26284FE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999" y="3200593"/>
            <a:ext cx="1406974" cy="14764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9CF2CD-9961-47BC-93C3-87AB0F80E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48" y="3167487"/>
            <a:ext cx="1229215" cy="14764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7988BD-2719-4CBC-99AA-96B2D4310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999" y="5162301"/>
            <a:ext cx="1400851" cy="14764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8AB663-AA9C-4DD4-8BCF-DC72F7740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496" y="5158147"/>
            <a:ext cx="1291923" cy="1476484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5E04703-E19D-419D-92CF-7068A6F8A7FE}"/>
              </a:ext>
            </a:extLst>
          </p:cNvPr>
          <p:cNvCxnSpPr>
            <a:cxnSpLocks/>
          </p:cNvCxnSpPr>
          <p:nvPr/>
        </p:nvCxnSpPr>
        <p:spPr>
          <a:xfrm>
            <a:off x="6123176" y="1298520"/>
            <a:ext cx="0" cy="5057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B254B0-BC75-4A63-8635-4D223F826317}"/>
              </a:ext>
            </a:extLst>
          </p:cNvPr>
          <p:cNvSpPr txBox="1"/>
          <p:nvPr/>
        </p:nvSpPr>
        <p:spPr>
          <a:xfrm>
            <a:off x="8537905" y="1690688"/>
            <a:ext cx="3654094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Data Processing: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- Trim raw data for database: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by using Python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csv -&gt; </a:t>
            </a:r>
            <a:r>
              <a:rPr lang="en-US" altLang="ko-KR" sz="1200" b="1" dirty="0" err="1"/>
              <a:t>sql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for each tables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  - Stations; Activities; Places; Restaurants;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4EF084-9BD4-41F7-A615-9E666C24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14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FE6808-F7B0-4064-A9EF-31D3A1979021}"/>
              </a:ext>
            </a:extLst>
          </p:cNvPr>
          <p:cNvCxnSpPr>
            <a:cxnSpLocks/>
          </p:cNvCxnSpPr>
          <p:nvPr/>
        </p:nvCxnSpPr>
        <p:spPr>
          <a:xfrm flipH="1">
            <a:off x="2971800" y="1859973"/>
            <a:ext cx="1154193" cy="43641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7758DCD-A048-44B2-8F89-F84614BDF308}"/>
              </a:ext>
            </a:extLst>
          </p:cNvPr>
          <p:cNvCxnSpPr>
            <a:cxnSpLocks/>
          </p:cNvCxnSpPr>
          <p:nvPr/>
        </p:nvCxnSpPr>
        <p:spPr>
          <a:xfrm flipV="1">
            <a:off x="7977944" y="2583511"/>
            <a:ext cx="480256" cy="91822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992797C-E089-417D-8CCD-DAB0BD7B828A}"/>
              </a:ext>
            </a:extLst>
          </p:cNvPr>
          <p:cNvCxnSpPr>
            <a:cxnSpLocks/>
          </p:cNvCxnSpPr>
          <p:nvPr/>
        </p:nvCxnSpPr>
        <p:spPr>
          <a:xfrm flipV="1">
            <a:off x="7977944" y="5405998"/>
            <a:ext cx="480256" cy="45911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5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4F8962-45B5-4086-A339-F043A43F00CB}"/>
              </a:ext>
            </a:extLst>
          </p:cNvPr>
          <p:cNvSpPr/>
          <p:nvPr/>
        </p:nvSpPr>
        <p:spPr>
          <a:xfrm>
            <a:off x="4333338" y="178014"/>
            <a:ext cx="3525325" cy="1301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Webpage-Structure</a:t>
            </a:r>
            <a:endParaRPr lang="ko-KR" altLang="en-US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endParaRPr lang="ko-KR" altLang="en-US" sz="2800" b="1" i="1" kern="0" dirty="0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FD758-D99D-449F-8FF2-6234A3A80BAB}"/>
              </a:ext>
            </a:extLst>
          </p:cNvPr>
          <p:cNvSpPr txBox="1"/>
          <p:nvPr/>
        </p:nvSpPr>
        <p:spPr>
          <a:xfrm>
            <a:off x="8727220" y="1510987"/>
            <a:ext cx="3821723" cy="1695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Webpage Server: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 </a:t>
            </a:r>
            <a:r>
              <a:rPr lang="en-US" altLang="ko-KR" sz="1200" b="1" dirty="0"/>
              <a:t>- Apache: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based on HTML with many languages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Enable external connection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0FFE95E-22C0-4A8C-BECA-63B3A4BC001E}"/>
              </a:ext>
            </a:extLst>
          </p:cNvPr>
          <p:cNvCxnSpPr>
            <a:cxnSpLocks/>
          </p:cNvCxnSpPr>
          <p:nvPr/>
        </p:nvCxnSpPr>
        <p:spPr>
          <a:xfrm>
            <a:off x="2090614" y="5088399"/>
            <a:ext cx="4200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3CC7363-1DB2-45EC-8868-96A72A913B01}"/>
              </a:ext>
            </a:extLst>
          </p:cNvPr>
          <p:cNvCxnSpPr>
            <a:cxnSpLocks/>
          </p:cNvCxnSpPr>
          <p:nvPr/>
        </p:nvCxnSpPr>
        <p:spPr>
          <a:xfrm>
            <a:off x="5885961" y="5073352"/>
            <a:ext cx="4200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88E3E8-BB0D-4490-A3C0-F191F59A7C0F}"/>
              </a:ext>
            </a:extLst>
          </p:cNvPr>
          <p:cNvSpPr txBox="1"/>
          <p:nvPr/>
        </p:nvSpPr>
        <p:spPr>
          <a:xfrm>
            <a:off x="356945" y="1510671"/>
            <a:ext cx="3821723" cy="132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Construct Connection: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 </a:t>
            </a:r>
            <a:r>
              <a:rPr lang="en-US" altLang="ko-KR" sz="1200" b="1" dirty="0"/>
              <a:t>- Building connection for transmission: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by using PHP and SQL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8F4FAB-FADC-4A96-A45A-E24D2511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75" y="3674833"/>
            <a:ext cx="1219200" cy="14135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074DC7-A5D2-4311-A7B8-65331DEBB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45" y="3677224"/>
            <a:ext cx="1219200" cy="1143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F4B165-CA50-466E-BAB3-86EB66D2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5" y="5297539"/>
            <a:ext cx="1219200" cy="1234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885083-9EED-469E-BD4E-A99BEA3FB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175" y="5148277"/>
            <a:ext cx="1219200" cy="13838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EC546C-6E19-410C-B9F4-A9D37D0F4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5560" y="3674833"/>
            <a:ext cx="1331872" cy="13255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CED4AD-0268-4FE6-9B68-0629A0CEB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560" y="5162754"/>
            <a:ext cx="1331872" cy="13693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9F4F342-9548-465E-8F66-3F43CA42F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5390" y="3674833"/>
            <a:ext cx="1095131" cy="1370219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E579DC1-6D6D-4D50-981E-88641580E826}"/>
              </a:ext>
            </a:extLst>
          </p:cNvPr>
          <p:cNvCxnSpPr>
            <a:cxnSpLocks/>
          </p:cNvCxnSpPr>
          <p:nvPr/>
        </p:nvCxnSpPr>
        <p:spPr>
          <a:xfrm>
            <a:off x="8859715" y="5070028"/>
            <a:ext cx="4200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BB183B6-D555-4A57-81BE-2C83917244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5094" y="5222258"/>
            <a:ext cx="1195722" cy="13098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50F68E-9A0D-4576-9881-21CAF3D76836}"/>
              </a:ext>
            </a:extLst>
          </p:cNvPr>
          <p:cNvSpPr txBox="1"/>
          <p:nvPr/>
        </p:nvSpPr>
        <p:spPr>
          <a:xfrm>
            <a:off x="4178177" y="1510671"/>
            <a:ext cx="3821723" cy="132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Visualizing Service: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 </a:t>
            </a:r>
            <a:r>
              <a:rPr lang="en-US" altLang="ko-KR" sz="1200" b="1" dirty="0"/>
              <a:t>- by Java Script / PHP / Python: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- Organizing codes / import packages(chart.js)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2321F8-A826-4B88-8A5A-5F5C7DDA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9754" y="649287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15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98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4F8962-45B5-4086-A339-F043A43F00CB}"/>
              </a:ext>
            </a:extLst>
          </p:cNvPr>
          <p:cNvSpPr/>
          <p:nvPr/>
        </p:nvSpPr>
        <p:spPr>
          <a:xfrm>
            <a:off x="4333338" y="178014"/>
            <a:ext cx="3525325" cy="1301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Webpage-Structure</a:t>
            </a:r>
            <a:endParaRPr lang="ko-KR" altLang="en-US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endParaRPr lang="ko-KR" altLang="en-US" sz="2800" b="1" i="1" kern="0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1BA1C-8772-4AC8-94CA-BA29FCE3F075}"/>
              </a:ext>
            </a:extLst>
          </p:cNvPr>
          <p:cNvSpPr/>
          <p:nvPr/>
        </p:nvSpPr>
        <p:spPr>
          <a:xfrm>
            <a:off x="7597943" y="1672499"/>
            <a:ext cx="4337120" cy="2274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F589CF5-B1DF-4264-88E3-1EEFBC193AC3}"/>
              </a:ext>
            </a:extLst>
          </p:cNvPr>
          <p:cNvCxnSpPr>
            <a:cxnSpLocks/>
          </p:cNvCxnSpPr>
          <p:nvPr/>
        </p:nvCxnSpPr>
        <p:spPr>
          <a:xfrm>
            <a:off x="4771291" y="3665007"/>
            <a:ext cx="4200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9007B80-B407-4726-88C4-04C4A056C1CE}"/>
              </a:ext>
            </a:extLst>
          </p:cNvPr>
          <p:cNvCxnSpPr>
            <a:cxnSpLocks/>
          </p:cNvCxnSpPr>
          <p:nvPr/>
        </p:nvCxnSpPr>
        <p:spPr>
          <a:xfrm flipV="1">
            <a:off x="6069622" y="4078462"/>
            <a:ext cx="0" cy="473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1A8860-06BE-4461-A76E-A68778E2DC19}"/>
              </a:ext>
            </a:extLst>
          </p:cNvPr>
          <p:cNvSpPr txBox="1"/>
          <p:nvPr/>
        </p:nvSpPr>
        <p:spPr>
          <a:xfrm>
            <a:off x="465014" y="1690530"/>
            <a:ext cx="3821723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Files &amp; Directories Structure: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5F8FB2-7929-4DA3-8621-8E6AB84E0FA3}"/>
              </a:ext>
            </a:extLst>
          </p:cNvPr>
          <p:cNvCxnSpPr>
            <a:cxnSpLocks/>
          </p:cNvCxnSpPr>
          <p:nvPr/>
        </p:nvCxnSpPr>
        <p:spPr>
          <a:xfrm flipV="1">
            <a:off x="3415323" y="6217884"/>
            <a:ext cx="1153687" cy="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D41B20-8DED-459C-B569-039C944731F5}"/>
              </a:ext>
            </a:extLst>
          </p:cNvPr>
          <p:cNvSpPr/>
          <p:nvPr/>
        </p:nvSpPr>
        <p:spPr>
          <a:xfrm>
            <a:off x="5613407" y="3263065"/>
            <a:ext cx="966931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Index.html</a:t>
            </a:r>
          </a:p>
        </p:txBody>
      </p:sp>
      <p:pic>
        <p:nvPicPr>
          <p:cNvPr id="17" name="그래픽 16" descr="사용자">
            <a:extLst>
              <a:ext uri="{FF2B5EF4-FFF2-40B4-BE49-F238E27FC236}">
                <a16:creationId xmlns:a16="http://schemas.microsoft.com/office/drawing/2014/main" id="{074BA100-9EBE-4941-8303-1028BE275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1726" y="2196728"/>
            <a:ext cx="668548" cy="6685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689A4D-1314-4327-9188-1AEE371898F5}"/>
              </a:ext>
            </a:extLst>
          </p:cNvPr>
          <p:cNvSpPr/>
          <p:nvPr/>
        </p:nvSpPr>
        <p:spPr>
          <a:xfrm>
            <a:off x="5792201" y="2637938"/>
            <a:ext cx="631327" cy="4546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users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309F12-8689-4707-BE7C-515C4C5AF060}"/>
              </a:ext>
            </a:extLst>
          </p:cNvPr>
          <p:cNvSpPr/>
          <p:nvPr/>
        </p:nvSpPr>
        <p:spPr>
          <a:xfrm>
            <a:off x="5488372" y="3503323"/>
            <a:ext cx="1223412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/>
              <a:t>UI / Interaction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E4C8E2-F9CF-437C-9B11-188880B8BA45}"/>
              </a:ext>
            </a:extLst>
          </p:cNvPr>
          <p:cNvCxnSpPr>
            <a:cxnSpLocks/>
          </p:cNvCxnSpPr>
          <p:nvPr/>
        </p:nvCxnSpPr>
        <p:spPr>
          <a:xfrm flipV="1">
            <a:off x="5975840" y="3061466"/>
            <a:ext cx="0" cy="29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7207E27-B560-438B-B920-6FF292080955}"/>
              </a:ext>
            </a:extLst>
          </p:cNvPr>
          <p:cNvCxnSpPr>
            <a:cxnSpLocks/>
          </p:cNvCxnSpPr>
          <p:nvPr/>
        </p:nvCxnSpPr>
        <p:spPr>
          <a:xfrm>
            <a:off x="6194670" y="3055561"/>
            <a:ext cx="0" cy="3095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8F2884-04D5-41AF-81DC-D826F7341DDC}"/>
              </a:ext>
            </a:extLst>
          </p:cNvPr>
          <p:cNvSpPr/>
          <p:nvPr/>
        </p:nvSpPr>
        <p:spPr>
          <a:xfrm>
            <a:off x="3073977" y="3210331"/>
            <a:ext cx="1165512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err="1"/>
              <a:t>database.php</a:t>
            </a:r>
            <a:endParaRPr lang="en-US" altLang="ko-KR" sz="12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CC4505-4891-4CD2-BBDE-4C6D7667CA62}"/>
              </a:ext>
            </a:extLst>
          </p:cNvPr>
          <p:cNvSpPr/>
          <p:nvPr/>
        </p:nvSpPr>
        <p:spPr>
          <a:xfrm>
            <a:off x="2900656" y="3557531"/>
            <a:ext cx="1552028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/>
              <a:t>Essential data for UI</a:t>
            </a:r>
          </a:p>
        </p:txBody>
      </p:sp>
      <p:pic>
        <p:nvPicPr>
          <p:cNvPr id="24" name="그래픽 23" descr="서버">
            <a:extLst>
              <a:ext uri="{FF2B5EF4-FFF2-40B4-BE49-F238E27FC236}">
                <a16:creationId xmlns:a16="http://schemas.microsoft.com/office/drawing/2014/main" id="{AA514C13-68EC-4FEB-8BBC-32BA9A49C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921" y="2932215"/>
            <a:ext cx="668545" cy="66854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48D02A-771B-4453-8181-EB9DE54707D9}"/>
              </a:ext>
            </a:extLst>
          </p:cNvPr>
          <p:cNvSpPr/>
          <p:nvPr/>
        </p:nvSpPr>
        <p:spPr>
          <a:xfrm>
            <a:off x="631312" y="3437669"/>
            <a:ext cx="1470082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Database: MySQL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76BE001-9146-4335-995D-6A7F793BE102}"/>
              </a:ext>
            </a:extLst>
          </p:cNvPr>
          <p:cNvCxnSpPr>
            <a:cxnSpLocks/>
          </p:cNvCxnSpPr>
          <p:nvPr/>
        </p:nvCxnSpPr>
        <p:spPr>
          <a:xfrm>
            <a:off x="2375876" y="3656338"/>
            <a:ext cx="4200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96DC14-ED3E-43D9-8E20-18366AC2960D}"/>
              </a:ext>
            </a:extLst>
          </p:cNvPr>
          <p:cNvSpPr/>
          <p:nvPr/>
        </p:nvSpPr>
        <p:spPr>
          <a:xfrm>
            <a:off x="5430600" y="4559709"/>
            <a:ext cx="1336200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err="1"/>
              <a:t>showResult.php</a:t>
            </a:r>
            <a:endParaRPr lang="en-US" altLang="ko-KR" sz="12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1CEE0F-60AE-4022-9E27-0F6DE351BD5B}"/>
              </a:ext>
            </a:extLst>
          </p:cNvPr>
          <p:cNvSpPr/>
          <p:nvPr/>
        </p:nvSpPr>
        <p:spPr>
          <a:xfrm>
            <a:off x="4677339" y="4855768"/>
            <a:ext cx="2953053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/>
              <a:t>Functions / Changes for user’s behaviors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660668-C888-4BB8-AD46-A18FF9CE7304}"/>
              </a:ext>
            </a:extLst>
          </p:cNvPr>
          <p:cNvSpPr/>
          <p:nvPr/>
        </p:nvSpPr>
        <p:spPr>
          <a:xfrm>
            <a:off x="5034592" y="5821017"/>
            <a:ext cx="2326534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Created input(&lt;button&gt;, </a:t>
            </a:r>
            <a:r>
              <a:rPr lang="en-US" altLang="ko-KR" sz="1200" b="1" dirty="0" err="1"/>
              <a:t>etc</a:t>
            </a:r>
            <a:r>
              <a:rPr lang="en-US" altLang="ko-KR" sz="1200" b="1" dirty="0"/>
              <a:t>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C37BB0-5A19-41CB-8E8B-128F6720CC94}"/>
              </a:ext>
            </a:extLst>
          </p:cNvPr>
          <p:cNvSpPr/>
          <p:nvPr/>
        </p:nvSpPr>
        <p:spPr>
          <a:xfrm>
            <a:off x="5559319" y="6137651"/>
            <a:ext cx="1223412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/>
              <a:t>UI / Interaction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CFFE49F-1689-4C1C-A9E9-C8F103139B83}"/>
              </a:ext>
            </a:extLst>
          </p:cNvPr>
          <p:cNvCxnSpPr>
            <a:cxnSpLocks/>
          </p:cNvCxnSpPr>
          <p:nvPr/>
        </p:nvCxnSpPr>
        <p:spPr>
          <a:xfrm>
            <a:off x="6095998" y="5432378"/>
            <a:ext cx="0" cy="3095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D4CE92-E942-42F1-9E93-FE10C7E8FFD5}"/>
              </a:ext>
            </a:extLst>
          </p:cNvPr>
          <p:cNvSpPr/>
          <p:nvPr/>
        </p:nvSpPr>
        <p:spPr>
          <a:xfrm>
            <a:off x="838200" y="5681538"/>
            <a:ext cx="1581459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showResult_02.php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307F19-0002-400F-ACE2-CF7C27D13D78}"/>
              </a:ext>
            </a:extLst>
          </p:cNvPr>
          <p:cNvSpPr/>
          <p:nvPr/>
        </p:nvSpPr>
        <p:spPr>
          <a:xfrm>
            <a:off x="176673" y="6080059"/>
            <a:ext cx="2953053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/>
              <a:t>Functions / Changes for user’s behaviors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C852301-C75F-44EE-ABE5-62AD0E221C98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>
          <a:xfrm>
            <a:off x="1366353" y="3840536"/>
            <a:ext cx="262577" cy="18410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33DAD2-C3A2-4430-A19C-32F31BE62165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366353" y="3840536"/>
            <a:ext cx="3404938" cy="1109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C4ABE9-07FD-48DC-B739-935896BA0383}"/>
              </a:ext>
            </a:extLst>
          </p:cNvPr>
          <p:cNvSpPr/>
          <p:nvPr/>
        </p:nvSpPr>
        <p:spPr>
          <a:xfrm>
            <a:off x="3013411" y="4982122"/>
            <a:ext cx="1425518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Top5_button.php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172EF1D-AD85-4176-A4B2-7B08C0826EE4}"/>
              </a:ext>
            </a:extLst>
          </p:cNvPr>
          <p:cNvSpPr/>
          <p:nvPr/>
        </p:nvSpPr>
        <p:spPr>
          <a:xfrm>
            <a:off x="2262808" y="5381069"/>
            <a:ext cx="2953053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/>
              <a:t>Functions / Changes for user’s behaviors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533B6F4-E964-4321-B0F9-B5C85D7CB94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366353" y="3840536"/>
            <a:ext cx="1390824" cy="1433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0F60088-1F8E-41C7-A17B-3E06ACD87AE2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215861" y="5569582"/>
            <a:ext cx="343458" cy="2676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B7282880-BEAA-4451-A784-B86710BF796F}"/>
              </a:ext>
            </a:extLst>
          </p:cNvPr>
          <p:cNvCxnSpPr>
            <a:cxnSpLocks/>
            <a:stCxn id="29" idx="3"/>
            <a:endCxn id="17" idx="3"/>
          </p:cNvCxnSpPr>
          <p:nvPr/>
        </p:nvCxnSpPr>
        <p:spPr>
          <a:xfrm flipH="1" flipV="1">
            <a:off x="6430274" y="2531002"/>
            <a:ext cx="930852" cy="3491449"/>
          </a:xfrm>
          <a:prstGeom prst="curvedConnector3">
            <a:avLst>
              <a:gd name="adj1" fmla="val -245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0D45EE48-4025-43D0-ABA6-D4D5C6B6FBF1}"/>
              </a:ext>
            </a:extLst>
          </p:cNvPr>
          <p:cNvCxnSpPr>
            <a:cxnSpLocks/>
          </p:cNvCxnSpPr>
          <p:nvPr/>
        </p:nvCxnSpPr>
        <p:spPr>
          <a:xfrm flipH="1" flipV="1">
            <a:off x="6425648" y="2345745"/>
            <a:ext cx="816270" cy="3491449"/>
          </a:xfrm>
          <a:prstGeom prst="curvedConnector3">
            <a:avLst>
              <a:gd name="adj1" fmla="val -28005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C70DB15-51B9-450C-95B8-AF2B88D9AD7A}"/>
              </a:ext>
            </a:extLst>
          </p:cNvPr>
          <p:cNvSpPr/>
          <p:nvPr/>
        </p:nvSpPr>
        <p:spPr>
          <a:xfrm>
            <a:off x="8637600" y="3174931"/>
            <a:ext cx="832279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graph.py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92110FB-B76D-4D08-84C1-450F81EE22CB}"/>
              </a:ext>
            </a:extLst>
          </p:cNvPr>
          <p:cNvSpPr/>
          <p:nvPr/>
        </p:nvSpPr>
        <p:spPr>
          <a:xfrm>
            <a:off x="8020445" y="3440823"/>
            <a:ext cx="2133918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/>
              <a:t>Function for data processing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B6ED2A3-44C6-4733-8131-7ACA29A77444}"/>
              </a:ext>
            </a:extLst>
          </p:cNvPr>
          <p:cNvCxnSpPr>
            <a:cxnSpLocks/>
          </p:cNvCxnSpPr>
          <p:nvPr/>
        </p:nvCxnSpPr>
        <p:spPr>
          <a:xfrm flipH="1">
            <a:off x="6833783" y="3557531"/>
            <a:ext cx="1083202" cy="1074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6A19FB-72F8-4C29-8940-76B81F5E2990}"/>
              </a:ext>
            </a:extLst>
          </p:cNvPr>
          <p:cNvSpPr/>
          <p:nvPr/>
        </p:nvSpPr>
        <p:spPr>
          <a:xfrm>
            <a:off x="10077706" y="2188437"/>
            <a:ext cx="1261949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Directory: part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420613-C5E8-49FA-BF5B-69137476320C}"/>
              </a:ext>
            </a:extLst>
          </p:cNvPr>
          <p:cNvSpPr/>
          <p:nvPr/>
        </p:nvSpPr>
        <p:spPr>
          <a:xfrm>
            <a:off x="9434613" y="2476436"/>
            <a:ext cx="260520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/>
              <a:t>Storage for raw data through HDFS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0B9E561-0F10-4C8D-ACFD-5A26661353D1}"/>
              </a:ext>
            </a:extLst>
          </p:cNvPr>
          <p:cNvSpPr/>
          <p:nvPr/>
        </p:nvSpPr>
        <p:spPr>
          <a:xfrm>
            <a:off x="9564658" y="5121824"/>
            <a:ext cx="1408078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Directory: image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420BF8-0B91-4FCB-AC52-F5BF9EC5926C}"/>
              </a:ext>
            </a:extLst>
          </p:cNvPr>
          <p:cNvSpPr/>
          <p:nvPr/>
        </p:nvSpPr>
        <p:spPr>
          <a:xfrm>
            <a:off x="8689877" y="5431480"/>
            <a:ext cx="3148619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/>
              <a:t>Storage for processed image through HDFS</a:t>
            </a:r>
          </a:p>
        </p:txBody>
      </p:sp>
      <p:sp useBgFill="1">
        <p:nvSpPr>
          <p:cNvPr id="50" name="직사각형 49">
            <a:extLst>
              <a:ext uri="{FF2B5EF4-FFF2-40B4-BE49-F238E27FC236}">
                <a16:creationId xmlns:a16="http://schemas.microsoft.com/office/drawing/2014/main" id="{B74F8DCC-595A-4B3E-B74C-D3DF5D14E7D7}"/>
              </a:ext>
            </a:extLst>
          </p:cNvPr>
          <p:cNvSpPr/>
          <p:nvPr/>
        </p:nvSpPr>
        <p:spPr>
          <a:xfrm>
            <a:off x="9066413" y="1411197"/>
            <a:ext cx="1553952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Directory: </a:t>
            </a:r>
            <a:r>
              <a:rPr lang="en-US" altLang="ko-KR" sz="1200" b="1" dirty="0" err="1"/>
              <a:t>py_code</a:t>
            </a:r>
            <a:endParaRPr lang="en-US" altLang="ko-KR" sz="12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26F9F04-E2DB-445A-9E96-3F013993DF96}"/>
              </a:ext>
            </a:extLst>
          </p:cNvPr>
          <p:cNvSpPr/>
          <p:nvPr/>
        </p:nvSpPr>
        <p:spPr>
          <a:xfrm>
            <a:off x="8731108" y="1699849"/>
            <a:ext cx="226857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/>
              <a:t>Storage for data about Python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E59B32E-1E62-4B1C-84B6-C531F26715E9}"/>
              </a:ext>
            </a:extLst>
          </p:cNvPr>
          <p:cNvCxnSpPr>
            <a:cxnSpLocks/>
          </p:cNvCxnSpPr>
          <p:nvPr/>
        </p:nvCxnSpPr>
        <p:spPr>
          <a:xfrm flipH="1">
            <a:off x="9541927" y="2979977"/>
            <a:ext cx="449152" cy="3792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5B67833-5E6E-4B6C-A480-01ED8F7FB3C8}"/>
              </a:ext>
            </a:extLst>
          </p:cNvPr>
          <p:cNvCxnSpPr>
            <a:cxnSpLocks/>
          </p:cNvCxnSpPr>
          <p:nvPr/>
        </p:nvCxnSpPr>
        <p:spPr>
          <a:xfrm flipH="1">
            <a:off x="7367951" y="5837194"/>
            <a:ext cx="1119557" cy="2809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A1CEA8-0B69-4B13-9E16-C5C02AE6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16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830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4F8962-45B5-4086-A339-F043A43F00CB}"/>
              </a:ext>
            </a:extLst>
          </p:cNvPr>
          <p:cNvSpPr/>
          <p:nvPr/>
        </p:nvSpPr>
        <p:spPr>
          <a:xfrm>
            <a:off x="3758663" y="178014"/>
            <a:ext cx="4674678" cy="1301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Webpage-Implementation</a:t>
            </a:r>
            <a:endParaRPr lang="ko-KR" altLang="en-US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endParaRPr lang="ko-KR" altLang="en-US" sz="2800" b="1" i="1" kern="0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DF15FD-D61A-4A3E-81A0-7730FF64533D}"/>
              </a:ext>
            </a:extLst>
          </p:cNvPr>
          <p:cNvSpPr/>
          <p:nvPr/>
        </p:nvSpPr>
        <p:spPr>
          <a:xfrm>
            <a:off x="144097" y="970537"/>
            <a:ext cx="3952628" cy="18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Category checkboxes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Enable users to choose their interests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Get ‘category’ data from database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Functions for checkbox-to-checkbox association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Used Languages: PHP / HTML / Java Script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5B714D-4396-45A0-AAC0-1CCC283F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47" y="4151424"/>
            <a:ext cx="1541367" cy="243682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8257EC1-1D8A-4A6E-82FB-9E52D5A7926E}"/>
              </a:ext>
            </a:extLst>
          </p:cNvPr>
          <p:cNvCxnSpPr>
            <a:cxnSpLocks/>
          </p:cNvCxnSpPr>
          <p:nvPr/>
        </p:nvCxnSpPr>
        <p:spPr>
          <a:xfrm>
            <a:off x="1842827" y="5377244"/>
            <a:ext cx="4200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547157-D1C7-40E8-A375-32012B20C1DF}"/>
              </a:ext>
            </a:extLst>
          </p:cNvPr>
          <p:cNvSpPr/>
          <p:nvPr/>
        </p:nvSpPr>
        <p:spPr>
          <a:xfrm>
            <a:off x="4319953" y="937957"/>
            <a:ext cx="3552093" cy="3516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Button for result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Show result about user’s choice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Get data from database / directory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Draw Bar chart / Line chart</a:t>
            </a:r>
          </a:p>
          <a:p>
            <a:pPr>
              <a:lnSpc>
                <a:spcPct val="200000"/>
              </a:lnSpc>
            </a:pPr>
            <a:r>
              <a:rPr lang="en-US" altLang="ko-KR" sz="1050" b="1" dirty="0"/>
              <a:t>  - Bar chart for {station, number of stores}</a:t>
            </a:r>
          </a:p>
          <a:p>
            <a:pPr>
              <a:lnSpc>
                <a:spcPct val="200000"/>
              </a:lnSpc>
            </a:pPr>
            <a:r>
              <a:rPr lang="en-US" altLang="ko-KR" sz="1050" b="1" dirty="0"/>
              <a:t>  - Line chart for {weeks, rate of mention}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List top 5 stations</a:t>
            </a:r>
          </a:p>
          <a:p>
            <a:pPr>
              <a:lnSpc>
                <a:spcPct val="200000"/>
              </a:lnSpc>
            </a:pPr>
            <a:r>
              <a:rPr lang="en-US" altLang="ko-KR" sz="1050" b="1" dirty="0"/>
              <a:t>  - as button</a:t>
            </a:r>
          </a:p>
          <a:p>
            <a:pPr>
              <a:lnSpc>
                <a:spcPct val="200000"/>
              </a:lnSpc>
            </a:pPr>
            <a:r>
              <a:rPr lang="en-US" altLang="ko-KR" sz="1050" b="1" dirty="0"/>
              <a:t>  - Functions for buttons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Used Languages: PHP / HTML / Java Script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BC48F8-2068-4446-A7C2-123534F7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0" y="4151424"/>
            <a:ext cx="1501945" cy="24368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2C41166-392E-4935-B09E-D51965A8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058" y="4796179"/>
            <a:ext cx="1529650" cy="179207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1F453FB-E90C-49A0-A50C-A4577F6CA627}"/>
              </a:ext>
            </a:extLst>
          </p:cNvPr>
          <p:cNvCxnSpPr>
            <a:cxnSpLocks/>
          </p:cNvCxnSpPr>
          <p:nvPr/>
        </p:nvCxnSpPr>
        <p:spPr>
          <a:xfrm>
            <a:off x="5718952" y="5743275"/>
            <a:ext cx="2520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D18B471-A144-4AB4-92ED-8656B8CD6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266" y="4798947"/>
            <a:ext cx="833403" cy="17893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0427D2-EA56-4E61-897F-1AD7C41CF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669" y="4796179"/>
            <a:ext cx="1089300" cy="17920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4F6349-5B18-4CC0-8585-8503572EA704}"/>
              </a:ext>
            </a:extLst>
          </p:cNvPr>
          <p:cNvSpPr/>
          <p:nvPr/>
        </p:nvSpPr>
        <p:spPr>
          <a:xfrm>
            <a:off x="8358457" y="937957"/>
            <a:ext cx="3680069" cy="353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Top 5 Stations as Button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Show result about user’s choice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Get data from database / directory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Draw Pie chart / load Word cloud</a:t>
            </a:r>
          </a:p>
          <a:p>
            <a:pPr>
              <a:lnSpc>
                <a:spcPct val="200000"/>
              </a:lnSpc>
            </a:pPr>
            <a:r>
              <a:rPr lang="en-US" altLang="ko-KR" sz="1050" b="1" dirty="0"/>
              <a:t>  - Pie chart for {category, number of stores}</a:t>
            </a:r>
          </a:p>
          <a:p>
            <a:pPr>
              <a:lnSpc>
                <a:spcPct val="200000"/>
              </a:lnSpc>
            </a:pPr>
            <a:r>
              <a:rPr lang="en-US" altLang="ko-KR" sz="1050" b="1" dirty="0"/>
              <a:t>  - Line chart for {weeks, rate of mention}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- List top 5 stores for each categories</a:t>
            </a:r>
          </a:p>
          <a:p>
            <a:pPr>
              <a:lnSpc>
                <a:spcPct val="200000"/>
              </a:lnSpc>
            </a:pPr>
            <a:r>
              <a:rPr lang="en-US" altLang="ko-KR" sz="1050" b="1" dirty="0"/>
              <a:t>  - as image / chart / list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- Used Languages: PHP / HTML / Java Script / Python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DC1E8AE-FB2B-46DA-A62D-CC18F87B3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131" y="4151424"/>
            <a:ext cx="1000497" cy="24331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F3F3179-700F-414E-895F-DD09C1533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6924" y="5087330"/>
            <a:ext cx="973764" cy="158774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B1582CC-CD92-4EC6-9A97-F957DDFAC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4719" y="4235936"/>
            <a:ext cx="1851841" cy="132556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8DD3015-2A4E-4F17-AF50-3643860E6CBE}"/>
              </a:ext>
            </a:extLst>
          </p:cNvPr>
          <p:cNvCxnSpPr>
            <a:cxnSpLocks/>
          </p:cNvCxnSpPr>
          <p:nvPr/>
        </p:nvCxnSpPr>
        <p:spPr>
          <a:xfrm>
            <a:off x="9591475" y="5367981"/>
            <a:ext cx="2520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016249-7300-41F7-AC9B-87A06BC7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977" y="6492510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17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1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4F8962-45B5-4086-A339-F043A43F00CB}"/>
              </a:ext>
            </a:extLst>
          </p:cNvPr>
          <p:cNvSpPr/>
          <p:nvPr/>
        </p:nvSpPr>
        <p:spPr>
          <a:xfrm>
            <a:off x="4056821" y="178014"/>
            <a:ext cx="4078361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Problem &amp; Debugging</a:t>
            </a:r>
            <a:endParaRPr lang="ko-KR" altLang="en-US" sz="2800" b="1" i="1" kern="0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D885CE-CE38-403E-AB27-F43625C2C1FD}"/>
              </a:ext>
            </a:extLst>
          </p:cNvPr>
          <p:cNvSpPr/>
          <p:nvPr/>
        </p:nvSpPr>
        <p:spPr>
          <a:xfrm>
            <a:off x="-938537" y="1189414"/>
            <a:ext cx="6345706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(4</a:t>
            </a:r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)Webp</a:t>
            </a:r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</a:t>
            </a:r>
          </a:p>
          <a:p>
            <a:pPr algn="ctr"/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F98E1A-C81D-4986-8A39-164AF0C588BB}"/>
              </a:ext>
            </a:extLst>
          </p:cNvPr>
          <p:cNvSpPr/>
          <p:nvPr/>
        </p:nvSpPr>
        <p:spPr>
          <a:xfrm>
            <a:off x="1" y="2175971"/>
            <a:ext cx="4186146" cy="885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/>
              <a:t>Error 400, 404, 500, </a:t>
            </a:r>
            <a:r>
              <a:rPr lang="en-US" altLang="ko-KR" sz="1400" dirty="0" err="1"/>
              <a:t>etc</a:t>
            </a:r>
            <a:endParaRPr lang="en-US" altLang="ko-KR" sz="1400" dirty="0"/>
          </a:p>
          <a:p>
            <a:pPr algn="ctr">
              <a:lnSpc>
                <a:spcPct val="200000"/>
              </a:lnSpc>
            </a:pPr>
            <a:r>
              <a:rPr lang="en-US" altLang="ko-KR" sz="1400" dirty="0"/>
              <a:t>-Some scripts became wrong</a:t>
            </a: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A58D3DA1-816D-4D6D-ABB6-DFA7AD98F0DD}"/>
              </a:ext>
            </a:extLst>
          </p:cNvPr>
          <p:cNvSpPr/>
          <p:nvPr/>
        </p:nvSpPr>
        <p:spPr>
          <a:xfrm>
            <a:off x="1608461" y="3683230"/>
            <a:ext cx="969226" cy="70249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1559EC-D7B9-4AAF-B3C5-016B051AACC9}"/>
              </a:ext>
            </a:extLst>
          </p:cNvPr>
          <p:cNvSpPr/>
          <p:nvPr/>
        </p:nvSpPr>
        <p:spPr>
          <a:xfrm>
            <a:off x="7848597" y="2175971"/>
            <a:ext cx="4343400" cy="885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/>
              <a:t>Error from html / Java Script / 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 / Python</a:t>
            </a:r>
          </a:p>
          <a:p>
            <a:pPr algn="ctr">
              <a:lnSpc>
                <a:spcPct val="200000"/>
              </a:lnSpc>
            </a:pPr>
            <a:r>
              <a:rPr lang="en-US" altLang="ko-KR" sz="1400" dirty="0"/>
              <a:t>-Possibility of syntax error or extra</a:t>
            </a: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CEF2D45B-DD46-43CB-B296-657B35D84D36}"/>
              </a:ext>
            </a:extLst>
          </p:cNvPr>
          <p:cNvSpPr/>
          <p:nvPr/>
        </p:nvSpPr>
        <p:spPr>
          <a:xfrm>
            <a:off x="9535685" y="3683230"/>
            <a:ext cx="969226" cy="70249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D6165E-D0B2-4327-B2B0-E8AC0B21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18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04906D-1746-4129-ACDC-4801EF21B4D8}"/>
              </a:ext>
            </a:extLst>
          </p:cNvPr>
          <p:cNvSpPr/>
          <p:nvPr/>
        </p:nvSpPr>
        <p:spPr>
          <a:xfrm>
            <a:off x="62616" y="4782519"/>
            <a:ext cx="4343400" cy="1141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Using &lt;script&gt; console.log(); &lt;/script&gt;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Break suspicious points and check if it printed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Follow the logical procedure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B394E9-F542-4188-ACFA-FF099CE03CC2}"/>
              </a:ext>
            </a:extLst>
          </p:cNvPr>
          <p:cNvSpPr/>
          <p:nvPr/>
        </p:nvSpPr>
        <p:spPr>
          <a:xfrm>
            <a:off x="8418528" y="4597852"/>
            <a:ext cx="3203539" cy="1510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Click the line that occur error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Check for grammatical error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Using &lt;script&gt;alert();&lt;/script&gt;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Follow logical procedure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D23374-1917-49C9-A854-B20D3DCA0EE4}"/>
              </a:ext>
            </a:extLst>
          </p:cNvPr>
          <p:cNvSpPr/>
          <p:nvPr/>
        </p:nvSpPr>
        <p:spPr>
          <a:xfrm>
            <a:off x="4250367" y="1960526"/>
            <a:ext cx="3691261" cy="131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/>
              <a:t>Error without any return </a:t>
            </a:r>
          </a:p>
          <a:p>
            <a:pPr algn="ctr">
              <a:lnSpc>
                <a:spcPct val="200000"/>
              </a:lnSpc>
            </a:pPr>
            <a:r>
              <a:rPr lang="en-US" altLang="ko-KR" sz="1400" dirty="0"/>
              <a:t>-99% php error</a:t>
            </a:r>
          </a:p>
          <a:p>
            <a:pPr algn="ctr">
              <a:lnSpc>
                <a:spcPct val="200000"/>
              </a:lnSpc>
            </a:pPr>
            <a:r>
              <a:rPr lang="en-US" altLang="ko-KR" sz="1400" dirty="0"/>
              <a:t>-Unable to specify the fault point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809E7-6A37-4BE3-830F-CB36A7736A73}"/>
              </a:ext>
            </a:extLst>
          </p:cNvPr>
          <p:cNvSpPr/>
          <p:nvPr/>
        </p:nvSpPr>
        <p:spPr>
          <a:xfrm>
            <a:off x="4218257" y="4782520"/>
            <a:ext cx="3755483" cy="1141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Using &lt;script&gt; console.log(); &lt;/script&gt;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Break suspicious points and check if it printed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Follow the logical procedure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95C432B-3295-4002-BEEB-0CA01008D81F}"/>
              </a:ext>
            </a:extLst>
          </p:cNvPr>
          <p:cNvSpPr/>
          <p:nvPr/>
        </p:nvSpPr>
        <p:spPr>
          <a:xfrm>
            <a:off x="5617097" y="3678499"/>
            <a:ext cx="969226" cy="70249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299B2C-F20C-475A-AA71-FC96D11E6E58}"/>
              </a:ext>
            </a:extLst>
          </p:cNvPr>
          <p:cNvCxnSpPr>
            <a:cxnSpLocks/>
          </p:cNvCxnSpPr>
          <p:nvPr/>
        </p:nvCxnSpPr>
        <p:spPr>
          <a:xfrm>
            <a:off x="4009233" y="2286881"/>
            <a:ext cx="0" cy="44345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6809DDA-7B85-471A-804E-3FD4D2AE8B13}"/>
              </a:ext>
            </a:extLst>
          </p:cNvPr>
          <p:cNvCxnSpPr>
            <a:cxnSpLocks/>
          </p:cNvCxnSpPr>
          <p:nvPr/>
        </p:nvCxnSpPr>
        <p:spPr>
          <a:xfrm>
            <a:off x="8119670" y="2286881"/>
            <a:ext cx="0" cy="44345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3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4F8962-45B5-4086-A339-F043A43F00CB}"/>
              </a:ext>
            </a:extLst>
          </p:cNvPr>
          <p:cNvSpPr/>
          <p:nvPr/>
        </p:nvSpPr>
        <p:spPr>
          <a:xfrm>
            <a:off x="4267619" y="2778148"/>
            <a:ext cx="3656770" cy="1178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5400" b="1" i="1" kern="0" dirty="0">
                <a:solidFill>
                  <a:prstClr val="white"/>
                </a:solidFill>
              </a:rPr>
              <a:t>Thank you</a:t>
            </a:r>
            <a:endParaRPr lang="ko-KR" altLang="en-US" sz="5400" b="1" i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5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7D57240-178B-46CB-8A74-B2F2A45EA331}"/>
              </a:ext>
            </a:extLst>
          </p:cNvPr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Big Data Processing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AD04490-6544-4E6F-B4D5-5D3A893DCBD1}"/>
              </a:ext>
            </a:extLst>
          </p:cNvPr>
          <p:cNvSpPr/>
          <p:nvPr/>
        </p:nvSpPr>
        <p:spPr>
          <a:xfrm>
            <a:off x="772034" y="2198225"/>
            <a:ext cx="11165231" cy="5350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765F-2C5F-4198-8766-0C2D752977AC}"/>
              </a:ext>
            </a:extLst>
          </p:cNvPr>
          <p:cNvSpPr txBox="1"/>
          <p:nvPr/>
        </p:nvSpPr>
        <p:spPr>
          <a:xfrm>
            <a:off x="254735" y="1796721"/>
            <a:ext cx="1185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                  1.INGEST            2.PROCESS            3.ANALYZE          4.ACCESS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D08C91C-BE02-48CE-A5EE-CE5A4A02D7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6" y="2758785"/>
            <a:ext cx="2537380" cy="1845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E76B0E-A68A-4A1E-87F8-A29BB689E5B8}"/>
              </a:ext>
            </a:extLst>
          </p:cNvPr>
          <p:cNvSpPr/>
          <p:nvPr/>
        </p:nvSpPr>
        <p:spPr>
          <a:xfrm>
            <a:off x="712616" y="4182703"/>
            <a:ext cx="2537380" cy="421432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NAVER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81399C-FC1E-4653-8DB6-32E2C66F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933" y="4737562"/>
            <a:ext cx="2537380" cy="182855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881C23-9C5A-4EF3-AD84-8944DA1920DC}"/>
              </a:ext>
            </a:extLst>
          </p:cNvPr>
          <p:cNvSpPr/>
          <p:nvPr/>
        </p:nvSpPr>
        <p:spPr>
          <a:xfrm>
            <a:off x="6153980" y="6159833"/>
            <a:ext cx="2529093" cy="4325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PYTHON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E97891-3B05-49F9-9830-D69C8FD1C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68" y="4737562"/>
            <a:ext cx="2537380" cy="185479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0EACD-1FA1-4466-AD56-1237FB85A56D}"/>
              </a:ext>
            </a:extLst>
          </p:cNvPr>
          <p:cNvSpPr/>
          <p:nvPr/>
        </p:nvSpPr>
        <p:spPr>
          <a:xfrm>
            <a:off x="736467" y="6160002"/>
            <a:ext cx="2537380" cy="43235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INSTAGRAM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172306-EF92-4C61-A586-25721D860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775" y="4737562"/>
            <a:ext cx="2561231" cy="18385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21F8D2-74DC-4CB0-B508-CDCE7D7AB97E}"/>
              </a:ext>
            </a:extLst>
          </p:cNvPr>
          <p:cNvSpPr/>
          <p:nvPr/>
        </p:nvSpPr>
        <p:spPr>
          <a:xfrm>
            <a:off x="3416014" y="6153521"/>
            <a:ext cx="2569991" cy="436513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MYSQL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6D7479-DB77-4E61-A04E-6CD700EFB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583" y="2728124"/>
            <a:ext cx="2546079" cy="185479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F6DAAC-C319-425B-A9BF-CCA8AEC1E212}"/>
              </a:ext>
            </a:extLst>
          </p:cNvPr>
          <p:cNvSpPr/>
          <p:nvPr/>
        </p:nvSpPr>
        <p:spPr>
          <a:xfrm>
            <a:off x="6123327" y="4154381"/>
            <a:ext cx="2555335" cy="436512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HIVE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3B14DE6-5BD1-4FBE-B707-6519AC1CB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014" y="2758785"/>
            <a:ext cx="2528126" cy="184195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6C50E6-55DA-4BDB-A357-FF2E4AF5D368}"/>
              </a:ext>
            </a:extLst>
          </p:cNvPr>
          <p:cNvSpPr/>
          <p:nvPr/>
        </p:nvSpPr>
        <p:spPr>
          <a:xfrm>
            <a:off x="3416014" y="4164119"/>
            <a:ext cx="2528126" cy="43731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HDFS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F54777-C80A-4505-89C6-6E6B0D841B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105" y="2758785"/>
            <a:ext cx="2546079" cy="18301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E19F16-D6D8-410C-9860-E030C4A6E647}"/>
              </a:ext>
            </a:extLst>
          </p:cNvPr>
          <p:cNvSpPr/>
          <p:nvPr/>
        </p:nvSpPr>
        <p:spPr>
          <a:xfrm>
            <a:off x="8867105" y="4125558"/>
            <a:ext cx="2546078" cy="45679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WEB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297BE9-215A-4398-9C96-78047012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2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46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321F8B-C688-486F-92DB-166B94F8EC8C}"/>
              </a:ext>
            </a:extLst>
          </p:cNvPr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Collecting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95C06C-E950-47B1-91A4-F343495F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69" y="1515492"/>
            <a:ext cx="3451860" cy="4655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24E0E27-7E69-46BA-A940-C61FCA01D32C}"/>
                  </a:ext>
                </a:extLst>
              </p:cNvPr>
              <p:cNvSpPr/>
              <p:nvPr/>
            </p:nvSpPr>
            <p:spPr>
              <a:xfrm>
                <a:off x="5160639" y="1515492"/>
                <a:ext cx="5772991" cy="459170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000" b="0" cap="none" spc="0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382</a:t>
                </a:r>
                <a:r>
                  <a:rPr lang="en-US" altLang="ko-KR" sz="4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SUBWAY STATIONS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76400 </a:t>
                </a:r>
                <a:r>
                  <a:rPr lang="en-US" altLang="ko-KR" sz="4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RESTAURANT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16664</a:t>
                </a:r>
                <a:r>
                  <a:rPr lang="en-US" altLang="ko-KR" sz="4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ENTERTAINMENT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3820</a:t>
                </a:r>
                <a:r>
                  <a:rPr lang="en-US" altLang="ko-KR" sz="4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ATTRACTION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7.5*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i="1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i="1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4000" i="1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4000" dirty="0">
                    <a:ln w="0"/>
                    <a:solidFill>
                      <a:srgbClr val="00B0F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altLang="ko-KR" sz="4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TAGS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24E0E27-7E69-46BA-A940-C61FCA01D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639" y="1515492"/>
                <a:ext cx="5772991" cy="4591706"/>
              </a:xfrm>
              <a:prstGeom prst="rect">
                <a:avLst/>
              </a:prstGeom>
              <a:blipFill>
                <a:blip r:embed="rId3"/>
                <a:stretch>
                  <a:fillRect l="-4118" r="-3273" b="-5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E084B9-9365-41B4-8DFC-B8CBB317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3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61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321F8B-C688-486F-92DB-166B94F8EC8C}"/>
              </a:ext>
            </a:extLst>
          </p:cNvPr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Problem &amp; Debugging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22570B-B92B-413C-BA66-164AC5A39E9E}"/>
              </a:ext>
            </a:extLst>
          </p:cNvPr>
          <p:cNvSpPr/>
          <p:nvPr/>
        </p:nvSpPr>
        <p:spPr>
          <a:xfrm>
            <a:off x="-644769" y="1235948"/>
            <a:ext cx="5723675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(1)Crawling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72314-EDC0-45A5-A365-B358278D4C0E}"/>
              </a:ext>
            </a:extLst>
          </p:cNvPr>
          <p:cNvSpPr txBox="1"/>
          <p:nvPr/>
        </p:nvSpPr>
        <p:spPr>
          <a:xfrm>
            <a:off x="975872" y="2500020"/>
            <a:ext cx="1048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 the process of collecting data using crawler, we spend more time than we expected because the crawler’s efficiency is not good and the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we want are much more than we expected.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3E4C30C-FE94-49D2-9D37-5345F6BD0A4B}"/>
              </a:ext>
            </a:extLst>
          </p:cNvPr>
          <p:cNvSpPr/>
          <p:nvPr/>
        </p:nvSpPr>
        <p:spPr>
          <a:xfrm>
            <a:off x="2551644" y="3876607"/>
            <a:ext cx="1298601" cy="91170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EC76D-23FB-42E1-935C-747E937C0F23}"/>
              </a:ext>
            </a:extLst>
          </p:cNvPr>
          <p:cNvSpPr txBox="1"/>
          <p:nvPr/>
        </p:nvSpPr>
        <p:spPr>
          <a:xfrm>
            <a:off x="838200" y="5733648"/>
            <a:ext cx="1061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We put the more resource to collect data and we try to increase the crawler’s efficiency to reduce the sleep time between approaches to other webpage and analyze the codes’ error.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6F7696-6366-4E1A-9424-89A4ED4F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107" y="3398664"/>
            <a:ext cx="2776895" cy="20826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EBA704-18F9-465E-AB09-E4C80C8A7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2738107" cy="20801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6EC924-FD2E-4560-BEE9-902D6405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4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9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321F8B-C688-486F-92DB-166B94F8EC8C}"/>
              </a:ext>
            </a:extLst>
          </p:cNvPr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>
                <a:solidFill>
                  <a:prstClr val="white"/>
                </a:solidFill>
              </a:rPr>
              <a:t>Storage(MySQL)</a:t>
            </a: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C3B5DC-BA2B-44F2-9B0C-819520AB3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5" y="1187120"/>
            <a:ext cx="5860698" cy="3405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5C8944-03FF-48E5-ADC9-C269A5FE4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0" y="3758183"/>
            <a:ext cx="4283825" cy="29490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33A534-3DCC-4193-B4CC-FEDE0DBB9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119" y="1187120"/>
            <a:ext cx="4283825" cy="2438432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F4D64599-143A-4D82-8B30-FCCD31F64A13}"/>
              </a:ext>
            </a:extLst>
          </p:cNvPr>
          <p:cNvSpPr/>
          <p:nvPr/>
        </p:nvSpPr>
        <p:spPr>
          <a:xfrm>
            <a:off x="650971" y="5670880"/>
            <a:ext cx="60742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data to MySQL</a:t>
            </a:r>
            <a:endParaRPr lang="ko-KR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394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1D88BB-8750-4932-A30C-46CA447A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34"/>
            <a:ext cx="10515600" cy="540068"/>
          </a:xfrm>
        </p:spPr>
        <p:txBody>
          <a:bodyPr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Transferring</a:t>
            </a:r>
            <a:endParaRPr lang="ko-KR" altLang="en-US" sz="2800" b="1" i="1" kern="0" dirty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15EF4D-D5A8-48BD-8EB9-AD8C258A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63" y="1569244"/>
            <a:ext cx="4370070" cy="37195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9EF93B-7427-42F6-A94C-5892AB22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991" y="1557765"/>
            <a:ext cx="4370070" cy="373099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F9F5A07-E53B-43DF-A5EC-B4859A53083A}"/>
              </a:ext>
            </a:extLst>
          </p:cNvPr>
          <p:cNvSpPr/>
          <p:nvPr/>
        </p:nvSpPr>
        <p:spPr>
          <a:xfrm>
            <a:off x="5436870" y="3077053"/>
            <a:ext cx="1089660" cy="7772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BC4776-41CC-43B5-A7CF-E0249BFC1AED}"/>
              </a:ext>
            </a:extLst>
          </p:cNvPr>
          <p:cNvSpPr/>
          <p:nvPr/>
        </p:nvSpPr>
        <p:spPr>
          <a:xfrm>
            <a:off x="353146" y="5628474"/>
            <a:ext cx="114857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SQOOP, Move the data into HDFS</a:t>
            </a:r>
            <a:endParaRPr lang="ko-KR" alt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78C78-390A-4EDF-AF06-6A2D8D5F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6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2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1D88BB-8750-4932-A30C-46CA447A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027"/>
            <a:ext cx="10515600" cy="540068"/>
          </a:xfrm>
        </p:spPr>
        <p:txBody>
          <a:bodyPr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Problem &amp; Debugging</a:t>
            </a:r>
            <a:endParaRPr lang="ko-KR" altLang="en-US" sz="2800" b="1" i="1" kern="0" dirty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80FF1A-B29B-4C24-8D67-348D905B8D0B}"/>
              </a:ext>
            </a:extLst>
          </p:cNvPr>
          <p:cNvSpPr/>
          <p:nvPr/>
        </p:nvSpPr>
        <p:spPr>
          <a:xfrm>
            <a:off x="198655" y="1297403"/>
            <a:ext cx="2699585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(2)</a:t>
            </a:r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HDFS</a:t>
            </a:r>
          </a:p>
          <a:p>
            <a:pPr algn="ctr"/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0E4B2-86DE-4EDF-9A15-899C31F091D5}"/>
              </a:ext>
            </a:extLst>
          </p:cNvPr>
          <p:cNvSpPr txBox="1"/>
          <p:nvPr/>
        </p:nvSpPr>
        <p:spPr>
          <a:xfrm>
            <a:off x="975872" y="2500020"/>
            <a:ext cx="7745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After we collecting the data, we attempt to HDFS for the store of data.</a:t>
            </a:r>
          </a:p>
          <a:p>
            <a:endParaRPr lang="en-US" altLang="ko-KR" dirty="0"/>
          </a:p>
          <a:p>
            <a:r>
              <a:rPr lang="en-US" altLang="ko-KR" dirty="0"/>
              <a:t>But we do not find the way of directly load to HDFS. </a:t>
            </a:r>
            <a:endParaRPr lang="ko-KR" altLang="en-US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355848D9-63C7-415F-B51A-4007116B71F1}"/>
              </a:ext>
            </a:extLst>
          </p:cNvPr>
          <p:cNvSpPr/>
          <p:nvPr/>
        </p:nvSpPr>
        <p:spPr>
          <a:xfrm>
            <a:off x="3911173" y="3870189"/>
            <a:ext cx="1298601" cy="91170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43E32-7154-4BEE-A518-D96182F5572E}"/>
              </a:ext>
            </a:extLst>
          </p:cNvPr>
          <p:cNvSpPr txBox="1"/>
          <p:nvPr/>
        </p:nvSpPr>
        <p:spPr>
          <a:xfrm>
            <a:off x="975872" y="5193649"/>
            <a:ext cx="792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 we will decide that using MYSQL, we circumvent to the HDFS 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598924-9C2F-446B-B9FB-C0FD11F5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7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24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1D88BB-8750-4932-A30C-46CA447A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130"/>
            <a:ext cx="10515600" cy="540068"/>
          </a:xfrm>
        </p:spPr>
        <p:txBody>
          <a:bodyPr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Processing(Hive)</a:t>
            </a:r>
            <a:endParaRPr lang="ko-KR" altLang="en-US" sz="2800" b="1" i="1" kern="0" dirty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B23EE5-0757-41E5-8272-D77735B1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26" y="1074273"/>
            <a:ext cx="4851520" cy="28120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C94AEB-106D-4834-8DDB-0C38A0B0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26" y="3817702"/>
            <a:ext cx="4851520" cy="17455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51568C-5D6B-48C1-AF2E-4B2444CCD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18" y="1546101"/>
            <a:ext cx="4697053" cy="36406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820F8F8-F888-43B4-BF91-B8E3F2D2C93F}"/>
              </a:ext>
            </a:extLst>
          </p:cNvPr>
          <p:cNvSpPr/>
          <p:nvPr/>
        </p:nvSpPr>
        <p:spPr>
          <a:xfrm>
            <a:off x="1840314" y="5664153"/>
            <a:ext cx="85113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Hive, We conduct data preprocessing </a:t>
            </a:r>
          </a:p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 data partitioning</a:t>
            </a:r>
            <a:endParaRPr lang="ko-KR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398F8-B84A-4F30-8AC3-A52240AD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8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30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7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12192000" cy="1011400"/>
          </a:xfrm>
          <a:prstGeom prst="rect">
            <a:avLst/>
          </a:prstGeom>
          <a:solidFill>
            <a:srgbClr val="5359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1D88BB-8750-4932-A30C-46CA447A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666"/>
            <a:ext cx="10515600" cy="540068"/>
          </a:xfrm>
        </p:spPr>
        <p:txBody>
          <a:bodyPr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Problem &amp; Debugging</a:t>
            </a:r>
            <a:endParaRPr lang="ko-KR" altLang="en-US" sz="2800" b="1" i="1" kern="0" dirty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80FF1A-B29B-4C24-8D67-348D905B8D0B}"/>
              </a:ext>
            </a:extLst>
          </p:cNvPr>
          <p:cNvSpPr/>
          <p:nvPr/>
        </p:nvSpPr>
        <p:spPr>
          <a:xfrm>
            <a:off x="541727" y="1247066"/>
            <a:ext cx="2365135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(3</a:t>
            </a:r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Hive</a:t>
            </a:r>
          </a:p>
          <a:p>
            <a:pPr algn="ctr"/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C6A718-C021-49F8-84C1-FFCD068154EB}"/>
              </a:ext>
            </a:extLst>
          </p:cNvPr>
          <p:cNvGrpSpPr/>
          <p:nvPr/>
        </p:nvGrpSpPr>
        <p:grpSpPr>
          <a:xfrm>
            <a:off x="975872" y="2500020"/>
            <a:ext cx="9989244" cy="2772099"/>
            <a:chOff x="975872" y="2500020"/>
            <a:chExt cx="9989244" cy="27720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00E4B2-86DE-4EDF-9A15-899C31F091D5}"/>
                </a:ext>
              </a:extLst>
            </p:cNvPr>
            <p:cNvSpPr txBox="1"/>
            <p:nvPr/>
          </p:nvSpPr>
          <p:spPr>
            <a:xfrm>
              <a:off x="975872" y="2500020"/>
              <a:ext cx="99892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When we first attempt to conduct partition, there is error message "Error while processing </a:t>
              </a:r>
            </a:p>
            <a:p>
              <a:r>
                <a:rPr lang="en-US" altLang="ko-KR" dirty="0"/>
                <a:t>statement: FAILED: Execution Error, return code 1 from </a:t>
              </a:r>
              <a:r>
                <a:rPr lang="en-US" altLang="ko-KR" dirty="0" err="1"/>
                <a:t>org.apache.hadoop.hive.ql.exe.mr.Map</a:t>
              </a:r>
              <a:r>
                <a:rPr lang="en-US" altLang="ko-KR" dirty="0"/>
                <a:t>"</a:t>
              </a:r>
              <a:endParaRPr lang="ko-KR" altLang="en-US" dirty="0"/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355848D9-63C7-415F-B51A-4007116B71F1}"/>
                </a:ext>
              </a:extLst>
            </p:cNvPr>
            <p:cNvSpPr/>
            <p:nvPr/>
          </p:nvSpPr>
          <p:spPr>
            <a:xfrm>
              <a:off x="5025358" y="3429000"/>
              <a:ext cx="1298601" cy="911709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01D2D-FF6D-439A-AC53-D5866A63397C}"/>
                </a:ext>
              </a:extLst>
            </p:cNvPr>
            <p:cNvSpPr txBox="1"/>
            <p:nvPr/>
          </p:nvSpPr>
          <p:spPr>
            <a:xfrm>
              <a:off x="1045029" y="4625788"/>
              <a:ext cx="9259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So we solve this problem by reducing the unnecessary columns </a:t>
              </a:r>
            </a:p>
            <a:p>
              <a:r>
                <a:rPr lang="en-US" altLang="ko-KR" dirty="0"/>
                <a:t>(In this process, we only need the date column)  </a:t>
              </a:r>
              <a:endParaRPr lang="ko-KR" altLang="en-US" dirty="0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E3A6871-2F03-4B65-A2CD-CA7030B1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b="1">
                <a:solidFill>
                  <a:schemeClr val="bg1"/>
                </a:solidFill>
              </a:rPr>
              <a:pPr/>
              <a:t>9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01131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2A99BD632D76348AC1A28A15413337A" ma:contentTypeVersion="9" ma:contentTypeDescription="새 문서를 만듭니다." ma:contentTypeScope="" ma:versionID="a9a19b94433005c2e00f2c5bda6091de">
  <xsd:schema xmlns:xsd="http://www.w3.org/2001/XMLSchema" xmlns:xs="http://www.w3.org/2001/XMLSchema" xmlns:p="http://schemas.microsoft.com/office/2006/metadata/properties" xmlns:ns3="8d9fd0e7-e39b-496a-be82-dbcf239d9aad" targetNamespace="http://schemas.microsoft.com/office/2006/metadata/properties" ma:root="true" ma:fieldsID="ad00787a1b70bf998f6633bdcca20dc5" ns3:_="">
    <xsd:import namespace="8d9fd0e7-e39b-496a-be82-dbcf239d9a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fd0e7-e39b-496a-be82-dbcf239d9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00DFEE-DC42-421D-8945-9BF79BEA14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FFF31D-F39C-4637-A655-F25CE21CA5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9fd0e7-e39b-496a-be82-dbcf239d9a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87708B-AC09-42C0-8BFD-E3004F0252A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1045</Words>
  <Application>Microsoft Office PowerPoint</Application>
  <PresentationFormat>와이드스크린</PresentationFormat>
  <Paragraphs>189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Cambria Math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Transferring</vt:lpstr>
      <vt:lpstr>Problem &amp; Debugging</vt:lpstr>
      <vt:lpstr>Processing(Hive)</vt:lpstr>
      <vt:lpstr>Problem &amp; Debugging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Seunghyuck Yang</cp:lastModifiedBy>
  <cp:revision>47</cp:revision>
  <dcterms:created xsi:type="dcterms:W3CDTF">2020-06-03T03:38:40Z</dcterms:created>
  <dcterms:modified xsi:type="dcterms:W3CDTF">2020-06-30T14:12:40Z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0x010100A2A99BD632D76348AC1A28A15413337A</vt:lpwstr>
  </property>
</Properties>
</file>